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Lst>
  <p:sldIdLst>
    <p:sldId id="284" r:id="rId2"/>
    <p:sldId id="259" r:id="rId3"/>
    <p:sldId id="285" r:id="rId4"/>
    <p:sldId id="256" r:id="rId5"/>
    <p:sldId id="262" r:id="rId6"/>
    <p:sldId id="260" r:id="rId7"/>
    <p:sldId id="257" r:id="rId8"/>
    <p:sldId id="261"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defaultText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ka Esmeralda Sandoval Quesada" initials="EESQ" lastIdx="2" clrIdx="0">
    <p:extLst>
      <p:ext uri="{19B8F6BF-5375-455C-9EA6-DF929625EA0E}">
        <p15:presenceInfo xmlns:p15="http://schemas.microsoft.com/office/powerpoint/2012/main" userId="S-1-5-21-4220645295-799019757-2532917102-5028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6" d="100"/>
          <a:sy n="116" d="100"/>
        </p:scale>
        <p:origin x="39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2-15T11:54:43.653" idx="1">
    <p:pos x="10" y="10"/>
    <p:text>Importante</p:text>
    <p:extLst>
      <p:ext uri="{C676402C-5697-4E1C-873F-D02D1690AC5C}">
        <p15:threadingInfo xmlns:p15="http://schemas.microsoft.com/office/powerpoint/2012/main" timeZoneBias="3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2-15T11:54:43.653" idx="1">
    <p:pos x="10" y="10"/>
    <p:text>Importante</p:text>
    <p:extLst>
      <p:ext uri="{C676402C-5697-4E1C-873F-D02D1690AC5C}">
        <p15:threadingInfo xmlns:p15="http://schemas.microsoft.com/office/powerpoint/2012/main" timeZoneBias="360"/>
      </p:ext>
    </p:extLst>
  </p:cm>
  <p:cm authorId="1" dt="2022-02-15T11:56:27.783" idx="2">
    <p:pos x="10" y="146"/>
    <p:text>Boleta de apoyo preescolar</p:text>
    <p:extLst>
      <p:ext uri="{C676402C-5697-4E1C-873F-D02D1690AC5C}">
        <p15:threadingInfo xmlns:p15="http://schemas.microsoft.com/office/powerpoint/2012/main" timeZoneBias="360">
          <p15:parentCm authorId="1" idx="1"/>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2-15T11:54:43.653" idx="1">
    <p:pos x="10" y="10"/>
    <p:text>Importante</p:text>
    <p:extLst>
      <p:ext uri="{C676402C-5697-4E1C-873F-D02D1690AC5C}">
        <p15:threadingInfo xmlns:p15="http://schemas.microsoft.com/office/powerpoint/2012/main" timeZoneBias="360"/>
      </p:ext>
    </p:extLst>
  </p:cm>
  <p:cm authorId="1" dt="2022-02-15T11:56:27.783" idx="2">
    <p:pos x="10" y="146"/>
    <p:text>Boleta de apoyo preescolar</p:text>
    <p:extLst>
      <p:ext uri="{C676402C-5697-4E1C-873F-D02D1690AC5C}">
        <p15:threadingInfo xmlns:p15="http://schemas.microsoft.com/office/powerpoint/2012/main" timeZoneBias="360">
          <p15:parentCm authorId="1" idx="1"/>
        </p15:threadingInfo>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2-02-15T11:54:43.653" idx="1">
    <p:pos x="10" y="10"/>
    <p:text>Importante</p:text>
    <p:extLst>
      <p:ext uri="{C676402C-5697-4E1C-873F-D02D1690AC5C}">
        <p15:threadingInfo xmlns:p15="http://schemas.microsoft.com/office/powerpoint/2012/main" timeZoneBias="360"/>
      </p:ext>
    </p:extLst>
  </p:cm>
  <p:cm authorId="1" dt="2022-02-15T11:56:27.783" idx="2">
    <p:pos x="10" y="146"/>
    <p:text>Boleta de apoyo preescolar</p:text>
    <p:extLst>
      <p:ext uri="{C676402C-5697-4E1C-873F-D02D1690AC5C}">
        <p15:threadingInfo xmlns:p15="http://schemas.microsoft.com/office/powerpoint/2012/main" timeZoneBias="360">
          <p15:parentCm authorId="1" idx="1"/>
        </p15:threadingInfo>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2-02-15T11:54:43.653" idx="1">
    <p:pos x="10" y="10"/>
    <p:text>Importante</p:text>
    <p:extLst>
      <p:ext uri="{C676402C-5697-4E1C-873F-D02D1690AC5C}">
        <p15:threadingInfo xmlns:p15="http://schemas.microsoft.com/office/powerpoint/2012/main" timeZoneBias="360"/>
      </p:ext>
    </p:extLst>
  </p:cm>
  <p:cm authorId="1" dt="2022-02-15T11:56:27.783" idx="2">
    <p:pos x="10" y="146"/>
    <p:text>Boleta de apoyo preescolar</p:text>
    <p:extLst>
      <p:ext uri="{C676402C-5697-4E1C-873F-D02D1690AC5C}">
        <p15:threadingInfo xmlns:p15="http://schemas.microsoft.com/office/powerpoint/2012/main" timeZoneBias="360">
          <p15:parentCm authorId="1" idx="1"/>
        </p15:threadingInfo>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2-02-15T11:54:43.653" idx="1">
    <p:pos x="10" y="10"/>
    <p:text>Importante</p:text>
    <p:extLst>
      <p:ext uri="{C676402C-5697-4E1C-873F-D02D1690AC5C}">
        <p15:threadingInfo xmlns:p15="http://schemas.microsoft.com/office/powerpoint/2012/main" timeZoneBias="360"/>
      </p:ext>
    </p:extLst>
  </p:cm>
  <p:cm authorId="1" dt="2022-02-15T11:56:27.783" idx="2">
    <p:pos x="10" y="146"/>
    <p:text>Boleta de apoyo preescolar</p:text>
    <p:extLst>
      <p:ext uri="{C676402C-5697-4E1C-873F-D02D1690AC5C}">
        <p15:threadingInfo xmlns:p15="http://schemas.microsoft.com/office/powerpoint/2012/main" timeZoneBias="360">
          <p15:parentCm authorId="1" idx="1"/>
        </p15:threadingInfo>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2-02-15T11:54:43.653" idx="1">
    <p:pos x="10" y="10"/>
    <p:text>Importante</p:text>
    <p:extLst>
      <p:ext uri="{C676402C-5697-4E1C-873F-D02D1690AC5C}">
        <p15:threadingInfo xmlns:p15="http://schemas.microsoft.com/office/powerpoint/2012/main" timeZoneBias="360"/>
      </p:ext>
    </p:extLst>
  </p:cm>
  <p:cm authorId="1" dt="2022-02-15T11:56:27.783" idx="2">
    <p:pos x="10" y="146"/>
    <p:text>Boleta de apoyo preescolar</p:text>
    <p:extLst>
      <p:ext uri="{C676402C-5697-4E1C-873F-D02D1690AC5C}">
        <p15:threadingInfo xmlns:p15="http://schemas.microsoft.com/office/powerpoint/2012/main" timeZoneBias="360">
          <p15:parentCm authorId="1" idx="1"/>
        </p15:threadingInfo>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2-02-15T11:54:43.653" idx="1">
    <p:pos x="10" y="10"/>
    <p:text>Importante</p:text>
    <p:extLst>
      <p:ext uri="{C676402C-5697-4E1C-873F-D02D1690AC5C}">
        <p15:threadingInfo xmlns:p15="http://schemas.microsoft.com/office/powerpoint/2012/main" timeZoneBias="360"/>
      </p:ext>
    </p:extLst>
  </p:cm>
  <p:cm authorId="1" dt="2022-02-15T11:56:27.783" idx="2">
    <p:pos x="10" y="146"/>
    <p:text>Boleta de apoyo preescolar</p:text>
    <p:extLst>
      <p:ext uri="{C676402C-5697-4E1C-873F-D02D1690AC5C}">
        <p15:threadingInfo xmlns:p15="http://schemas.microsoft.com/office/powerpoint/2012/main" timeZoneBias="360">
          <p15:parentCm authorId="1" idx="1"/>
        </p15:threadingInfo>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17C903-460D-4499-B7A3-0AD7E9DB5630}" type="doc">
      <dgm:prSet loTypeId="urn:microsoft.com/office/officeart/2005/8/layout/process1" loCatId="process" qsTypeId="urn:microsoft.com/office/officeart/2005/8/quickstyle/simple1" qsCatId="simple" csTypeId="urn:microsoft.com/office/officeart/2005/8/colors/colorful1" csCatId="colorful" phldr="1"/>
      <dgm:spPr/>
    </dgm:pt>
    <dgm:pt modelId="{041044F7-6182-4332-8E41-33B0A9FE0E63}">
      <dgm:prSet phldrT="[Texto]" custT="1"/>
      <dgm:spPr/>
      <dgm:t>
        <a:bodyPr/>
        <a:lstStyle/>
        <a:p>
          <a:r>
            <a:rPr lang="es-CR" sz="4000" dirty="0" smtClean="0"/>
            <a:t>I.DATOS GENERALES </a:t>
          </a:r>
          <a:endParaRPr lang="es-CR" sz="4000" dirty="0"/>
        </a:p>
      </dgm:t>
    </dgm:pt>
    <dgm:pt modelId="{84D7CF20-1EE3-4F08-A1BC-790582FBB188}" type="parTrans" cxnId="{D6312CC8-1F31-4D31-AC5D-2ED95031EA4B}">
      <dgm:prSet/>
      <dgm:spPr/>
      <dgm:t>
        <a:bodyPr/>
        <a:lstStyle/>
        <a:p>
          <a:endParaRPr lang="es-CR"/>
        </a:p>
      </dgm:t>
    </dgm:pt>
    <dgm:pt modelId="{4735A606-1603-4055-AFFE-FAE89AF1A840}" type="sibTrans" cxnId="{D6312CC8-1F31-4D31-AC5D-2ED95031EA4B}">
      <dgm:prSet/>
      <dgm:spPr/>
      <dgm:t>
        <a:bodyPr/>
        <a:lstStyle/>
        <a:p>
          <a:endParaRPr lang="es-CR"/>
        </a:p>
      </dgm:t>
    </dgm:pt>
    <dgm:pt modelId="{4E2560EA-F5E7-4B94-8050-E35A8DF769A3}" type="pres">
      <dgm:prSet presAssocID="{9417C903-460D-4499-B7A3-0AD7E9DB5630}" presName="Name0" presStyleCnt="0">
        <dgm:presLayoutVars>
          <dgm:dir/>
          <dgm:resizeHandles val="exact"/>
        </dgm:presLayoutVars>
      </dgm:prSet>
      <dgm:spPr/>
    </dgm:pt>
    <dgm:pt modelId="{025611D9-B4F5-4516-A0E8-01BF4C2E15E5}" type="pres">
      <dgm:prSet presAssocID="{041044F7-6182-4332-8E41-33B0A9FE0E63}" presName="node" presStyleLbl="node1" presStyleIdx="0" presStyleCnt="1" custLinFactNeighborX="-7498" custLinFactNeighborY="-3275">
        <dgm:presLayoutVars>
          <dgm:bulletEnabled val="1"/>
        </dgm:presLayoutVars>
      </dgm:prSet>
      <dgm:spPr/>
      <dgm:t>
        <a:bodyPr/>
        <a:lstStyle/>
        <a:p>
          <a:endParaRPr lang="es-CR"/>
        </a:p>
      </dgm:t>
    </dgm:pt>
  </dgm:ptLst>
  <dgm:cxnLst>
    <dgm:cxn modelId="{8B64B38E-A0DE-4B5C-8024-609E8171E276}" type="presOf" srcId="{041044F7-6182-4332-8E41-33B0A9FE0E63}" destId="{025611D9-B4F5-4516-A0E8-01BF4C2E15E5}" srcOrd="0" destOrd="0" presId="urn:microsoft.com/office/officeart/2005/8/layout/process1"/>
    <dgm:cxn modelId="{D6312CC8-1F31-4D31-AC5D-2ED95031EA4B}" srcId="{9417C903-460D-4499-B7A3-0AD7E9DB5630}" destId="{041044F7-6182-4332-8E41-33B0A9FE0E63}" srcOrd="0" destOrd="0" parTransId="{84D7CF20-1EE3-4F08-A1BC-790582FBB188}" sibTransId="{4735A606-1603-4055-AFFE-FAE89AF1A840}"/>
    <dgm:cxn modelId="{EDBC6B0F-BF3E-4C5D-A90B-08CD01C4C746}" type="presOf" srcId="{9417C903-460D-4499-B7A3-0AD7E9DB5630}" destId="{4E2560EA-F5E7-4B94-8050-E35A8DF769A3}" srcOrd="0" destOrd="0" presId="urn:microsoft.com/office/officeart/2005/8/layout/process1"/>
    <dgm:cxn modelId="{A974FF12-BAB9-48E8-AD8C-38BD2F14850A}" type="presParOf" srcId="{4E2560EA-F5E7-4B94-8050-E35A8DF769A3}" destId="{025611D9-B4F5-4516-A0E8-01BF4C2E15E5}"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BAD10A-1B67-4540-91B3-645300802318}" type="doc">
      <dgm:prSet loTypeId="urn:microsoft.com/office/officeart/2005/8/layout/default" loCatId="list" qsTypeId="urn:microsoft.com/office/officeart/2005/8/quickstyle/3d2" qsCatId="3D" csTypeId="urn:microsoft.com/office/officeart/2005/8/colors/colorful1" csCatId="colorful" phldr="1"/>
      <dgm:spPr/>
      <dgm:t>
        <a:bodyPr/>
        <a:lstStyle/>
        <a:p>
          <a:endParaRPr lang="es-CR"/>
        </a:p>
      </dgm:t>
    </dgm:pt>
    <dgm:pt modelId="{0E0000DC-461F-4AA6-BEAC-EFB2A9E22B68}">
      <dgm:prSet phldrT="[Texto]"/>
      <dgm:spPr/>
      <dgm:t>
        <a:bodyPr/>
        <a:lstStyle/>
        <a:p>
          <a:r>
            <a:rPr lang="es-CR" dirty="0" smtClean="0"/>
            <a:t>Información a registrar</a:t>
          </a:r>
        </a:p>
      </dgm:t>
    </dgm:pt>
    <dgm:pt modelId="{EF492A49-D471-481B-8221-CCD458B9632C}" type="parTrans" cxnId="{754516B8-7D6F-4634-BA50-E1372AB7583A}">
      <dgm:prSet/>
      <dgm:spPr/>
      <dgm:t>
        <a:bodyPr/>
        <a:lstStyle/>
        <a:p>
          <a:endParaRPr lang="es-CR"/>
        </a:p>
      </dgm:t>
    </dgm:pt>
    <dgm:pt modelId="{39970770-6A76-4115-9E22-F90D72236792}" type="sibTrans" cxnId="{754516B8-7D6F-4634-BA50-E1372AB7583A}">
      <dgm:prSet/>
      <dgm:spPr/>
      <dgm:t>
        <a:bodyPr/>
        <a:lstStyle/>
        <a:p>
          <a:endParaRPr lang="es-CR"/>
        </a:p>
      </dgm:t>
    </dgm:pt>
    <dgm:pt modelId="{A4614A1F-D81C-403E-952A-179397289252}">
      <dgm:prSet phldrT="[Texto]"/>
      <dgm:spPr/>
      <dgm:t>
        <a:bodyPr/>
        <a:lstStyle/>
        <a:p>
          <a:r>
            <a:rPr lang="es-CR" dirty="0" smtClean="0"/>
            <a:t>Tratamiento de la información</a:t>
          </a:r>
          <a:endParaRPr lang="es-CR" dirty="0"/>
        </a:p>
      </dgm:t>
    </dgm:pt>
    <dgm:pt modelId="{A27468D3-1A43-4251-A1C2-DCDEE296BA40}" type="parTrans" cxnId="{C2C1F35C-6679-4345-AB25-680A4DC78FAC}">
      <dgm:prSet/>
      <dgm:spPr/>
      <dgm:t>
        <a:bodyPr/>
        <a:lstStyle/>
        <a:p>
          <a:endParaRPr lang="es-CR"/>
        </a:p>
      </dgm:t>
    </dgm:pt>
    <dgm:pt modelId="{28C29D94-A5A3-49CB-B40A-1409713FFA11}" type="sibTrans" cxnId="{C2C1F35C-6679-4345-AB25-680A4DC78FAC}">
      <dgm:prSet/>
      <dgm:spPr/>
      <dgm:t>
        <a:bodyPr/>
        <a:lstStyle/>
        <a:p>
          <a:endParaRPr lang="es-CR"/>
        </a:p>
      </dgm:t>
    </dgm:pt>
    <dgm:pt modelId="{959E02FD-F6BD-4CBD-813E-AF22936065A6}">
      <dgm:prSet phldrT="[Texto]"/>
      <dgm:spPr/>
      <dgm:t>
        <a:bodyPr/>
        <a:lstStyle/>
        <a:p>
          <a:r>
            <a:rPr lang="es-ES" dirty="0" smtClean="0"/>
            <a:t>Apertura y actualización del Expediente del proceso educativo</a:t>
          </a:r>
          <a:endParaRPr lang="es-CR" dirty="0"/>
        </a:p>
      </dgm:t>
    </dgm:pt>
    <dgm:pt modelId="{79A6CB68-C525-48A8-8D03-EFFDE929B91C}" type="parTrans" cxnId="{5B744D0B-31E4-41AF-9826-D28CAF67B84A}">
      <dgm:prSet/>
      <dgm:spPr/>
      <dgm:t>
        <a:bodyPr/>
        <a:lstStyle/>
        <a:p>
          <a:endParaRPr lang="es-CR"/>
        </a:p>
      </dgm:t>
    </dgm:pt>
    <dgm:pt modelId="{6BEDBEB3-F0CB-41E0-B170-EBD85513072F}" type="sibTrans" cxnId="{5B744D0B-31E4-41AF-9826-D28CAF67B84A}">
      <dgm:prSet/>
      <dgm:spPr/>
      <dgm:t>
        <a:bodyPr/>
        <a:lstStyle/>
        <a:p>
          <a:endParaRPr lang="es-CR"/>
        </a:p>
      </dgm:t>
    </dgm:pt>
    <dgm:pt modelId="{4EFD0E3D-3896-402D-A599-511B6A59478F}">
      <dgm:prSet phldrT="[Texto]"/>
      <dgm:spPr/>
      <dgm:t>
        <a:bodyPr/>
        <a:lstStyle/>
        <a:p>
          <a:r>
            <a:rPr lang="es-CR" dirty="0" smtClean="0"/>
            <a:t>Custodia del Expediente del proceso educativo</a:t>
          </a:r>
          <a:endParaRPr lang="es-CR" dirty="0"/>
        </a:p>
      </dgm:t>
    </dgm:pt>
    <dgm:pt modelId="{3DF3247A-0BE4-4AAA-B4FD-E3D65D60A04C}" type="parTrans" cxnId="{822FD155-BAF6-45C2-9BFD-372EC418D625}">
      <dgm:prSet/>
      <dgm:spPr/>
      <dgm:t>
        <a:bodyPr/>
        <a:lstStyle/>
        <a:p>
          <a:endParaRPr lang="es-CR"/>
        </a:p>
      </dgm:t>
    </dgm:pt>
    <dgm:pt modelId="{AAF7B219-650D-48AE-82CA-CE3DB59EADA2}" type="sibTrans" cxnId="{822FD155-BAF6-45C2-9BFD-372EC418D625}">
      <dgm:prSet/>
      <dgm:spPr/>
      <dgm:t>
        <a:bodyPr/>
        <a:lstStyle/>
        <a:p>
          <a:endParaRPr lang="es-CR"/>
        </a:p>
      </dgm:t>
    </dgm:pt>
    <dgm:pt modelId="{B31FEE1F-D647-4849-9A00-70D7B8CB0E54}">
      <dgm:prSet phldrT="[Texto]"/>
      <dgm:spPr/>
      <dgm:t>
        <a:bodyPr/>
        <a:lstStyle/>
        <a:p>
          <a:r>
            <a:rPr lang="es-ES" dirty="0" smtClean="0"/>
            <a:t>Traslado del Expediente del proceso educativo</a:t>
          </a:r>
          <a:endParaRPr lang="es-CR" dirty="0"/>
        </a:p>
      </dgm:t>
    </dgm:pt>
    <dgm:pt modelId="{8DB5DF3B-F12F-4A82-B301-D3A9618D8679}" type="parTrans" cxnId="{5B060675-0BEB-4247-A078-5864535B4304}">
      <dgm:prSet/>
      <dgm:spPr/>
      <dgm:t>
        <a:bodyPr/>
        <a:lstStyle/>
        <a:p>
          <a:endParaRPr lang="es-CR"/>
        </a:p>
      </dgm:t>
    </dgm:pt>
    <dgm:pt modelId="{EA987AEB-CCB9-4F10-88E4-12DF8A2997A7}" type="sibTrans" cxnId="{5B060675-0BEB-4247-A078-5864535B4304}">
      <dgm:prSet/>
      <dgm:spPr/>
      <dgm:t>
        <a:bodyPr/>
        <a:lstStyle/>
        <a:p>
          <a:endParaRPr lang="es-CR"/>
        </a:p>
      </dgm:t>
    </dgm:pt>
    <dgm:pt modelId="{9F13681F-CBBC-4525-A2A4-C3F1E855B653}" type="pres">
      <dgm:prSet presAssocID="{C9BAD10A-1B67-4540-91B3-645300802318}" presName="diagram" presStyleCnt="0">
        <dgm:presLayoutVars>
          <dgm:dir/>
          <dgm:resizeHandles val="exact"/>
        </dgm:presLayoutVars>
      </dgm:prSet>
      <dgm:spPr/>
      <dgm:t>
        <a:bodyPr/>
        <a:lstStyle/>
        <a:p>
          <a:endParaRPr lang="es-CR"/>
        </a:p>
      </dgm:t>
    </dgm:pt>
    <dgm:pt modelId="{90F13AB5-9FEC-4B77-B989-AF8F4639DCAD}" type="pres">
      <dgm:prSet presAssocID="{0E0000DC-461F-4AA6-BEAC-EFB2A9E22B68}" presName="node" presStyleLbl="node1" presStyleIdx="0" presStyleCnt="5" custScaleY="72096" custLinFactNeighborX="1289" custLinFactNeighborY="-10237">
        <dgm:presLayoutVars>
          <dgm:bulletEnabled val="1"/>
        </dgm:presLayoutVars>
      </dgm:prSet>
      <dgm:spPr/>
      <dgm:t>
        <a:bodyPr/>
        <a:lstStyle/>
        <a:p>
          <a:endParaRPr lang="es-CR"/>
        </a:p>
      </dgm:t>
    </dgm:pt>
    <dgm:pt modelId="{78A31254-C217-4EA1-B2E6-7F7541BDCA6A}" type="pres">
      <dgm:prSet presAssocID="{39970770-6A76-4115-9E22-F90D72236792}" presName="sibTrans" presStyleCnt="0"/>
      <dgm:spPr/>
    </dgm:pt>
    <dgm:pt modelId="{217D4677-19F5-4DA7-9E6C-85B091A94CB2}" type="pres">
      <dgm:prSet presAssocID="{A4614A1F-D81C-403E-952A-179397289252}" presName="node" presStyleLbl="node1" presStyleIdx="1" presStyleCnt="5">
        <dgm:presLayoutVars>
          <dgm:bulletEnabled val="1"/>
        </dgm:presLayoutVars>
      </dgm:prSet>
      <dgm:spPr/>
      <dgm:t>
        <a:bodyPr/>
        <a:lstStyle/>
        <a:p>
          <a:endParaRPr lang="es-CR"/>
        </a:p>
      </dgm:t>
    </dgm:pt>
    <dgm:pt modelId="{FAA83EA6-15FA-46D0-8B4C-F73E0C9488B5}" type="pres">
      <dgm:prSet presAssocID="{28C29D94-A5A3-49CB-B40A-1409713FFA11}" presName="sibTrans" presStyleCnt="0"/>
      <dgm:spPr/>
    </dgm:pt>
    <dgm:pt modelId="{D3129E52-365D-4125-BB04-52B4D1465643}" type="pres">
      <dgm:prSet presAssocID="{959E02FD-F6BD-4CBD-813E-AF22936065A6}" presName="node" presStyleLbl="node1" presStyleIdx="2" presStyleCnt="5" custLinFactNeighborX="1289" custLinFactNeighborY="12157">
        <dgm:presLayoutVars>
          <dgm:bulletEnabled val="1"/>
        </dgm:presLayoutVars>
      </dgm:prSet>
      <dgm:spPr/>
      <dgm:t>
        <a:bodyPr/>
        <a:lstStyle/>
        <a:p>
          <a:endParaRPr lang="es-CR"/>
        </a:p>
      </dgm:t>
    </dgm:pt>
    <dgm:pt modelId="{E4C32EC1-2718-4C67-8F08-E28FB7F69C5C}" type="pres">
      <dgm:prSet presAssocID="{6BEDBEB3-F0CB-41E0-B170-EBD85513072F}" presName="sibTrans" presStyleCnt="0"/>
      <dgm:spPr/>
    </dgm:pt>
    <dgm:pt modelId="{31391F17-37F0-418A-93EF-AD4A546BA425}" type="pres">
      <dgm:prSet presAssocID="{4EFD0E3D-3896-402D-A599-511B6A59478F}" presName="node" presStyleLbl="node1" presStyleIdx="3" presStyleCnt="5" custLinFactNeighborX="1152" custLinFactNeighborY="10877">
        <dgm:presLayoutVars>
          <dgm:bulletEnabled val="1"/>
        </dgm:presLayoutVars>
      </dgm:prSet>
      <dgm:spPr/>
      <dgm:t>
        <a:bodyPr/>
        <a:lstStyle/>
        <a:p>
          <a:endParaRPr lang="es-CR"/>
        </a:p>
      </dgm:t>
    </dgm:pt>
    <dgm:pt modelId="{03F60622-D144-4584-8C2A-6885F4847A4C}" type="pres">
      <dgm:prSet presAssocID="{AAF7B219-650D-48AE-82CA-CE3DB59EADA2}" presName="sibTrans" presStyleCnt="0"/>
      <dgm:spPr/>
    </dgm:pt>
    <dgm:pt modelId="{D8122DEF-64FB-4111-AECA-BA0738B90F86}" type="pres">
      <dgm:prSet presAssocID="{B31FEE1F-D647-4849-9A00-70D7B8CB0E54}" presName="node" presStyleLbl="node1" presStyleIdx="4" presStyleCnt="5" custLinFactNeighborX="5402" custLinFactNeighborY="30612">
        <dgm:presLayoutVars>
          <dgm:bulletEnabled val="1"/>
        </dgm:presLayoutVars>
      </dgm:prSet>
      <dgm:spPr/>
      <dgm:t>
        <a:bodyPr/>
        <a:lstStyle/>
        <a:p>
          <a:endParaRPr lang="es-CR"/>
        </a:p>
      </dgm:t>
    </dgm:pt>
  </dgm:ptLst>
  <dgm:cxnLst>
    <dgm:cxn modelId="{8E75BE94-F1C2-4E33-ABF8-F18C99AF8DED}" type="presOf" srcId="{C9BAD10A-1B67-4540-91B3-645300802318}" destId="{9F13681F-CBBC-4525-A2A4-C3F1E855B653}" srcOrd="0" destOrd="0" presId="urn:microsoft.com/office/officeart/2005/8/layout/default"/>
    <dgm:cxn modelId="{5B060675-0BEB-4247-A078-5864535B4304}" srcId="{C9BAD10A-1B67-4540-91B3-645300802318}" destId="{B31FEE1F-D647-4849-9A00-70D7B8CB0E54}" srcOrd="4" destOrd="0" parTransId="{8DB5DF3B-F12F-4A82-B301-D3A9618D8679}" sibTransId="{EA987AEB-CCB9-4F10-88E4-12DF8A2997A7}"/>
    <dgm:cxn modelId="{CAB9D8C4-F53C-414F-94A3-6BA58D2F9D5F}" type="presOf" srcId="{A4614A1F-D81C-403E-952A-179397289252}" destId="{217D4677-19F5-4DA7-9E6C-85B091A94CB2}" srcOrd="0" destOrd="0" presId="urn:microsoft.com/office/officeart/2005/8/layout/default"/>
    <dgm:cxn modelId="{822FD155-BAF6-45C2-9BFD-372EC418D625}" srcId="{C9BAD10A-1B67-4540-91B3-645300802318}" destId="{4EFD0E3D-3896-402D-A599-511B6A59478F}" srcOrd="3" destOrd="0" parTransId="{3DF3247A-0BE4-4AAA-B4FD-E3D65D60A04C}" sibTransId="{AAF7B219-650D-48AE-82CA-CE3DB59EADA2}"/>
    <dgm:cxn modelId="{9B99B972-78BE-4A7F-9B52-5F54FEEB2397}" type="presOf" srcId="{0E0000DC-461F-4AA6-BEAC-EFB2A9E22B68}" destId="{90F13AB5-9FEC-4B77-B989-AF8F4639DCAD}" srcOrd="0" destOrd="0" presId="urn:microsoft.com/office/officeart/2005/8/layout/default"/>
    <dgm:cxn modelId="{5B744D0B-31E4-41AF-9826-D28CAF67B84A}" srcId="{C9BAD10A-1B67-4540-91B3-645300802318}" destId="{959E02FD-F6BD-4CBD-813E-AF22936065A6}" srcOrd="2" destOrd="0" parTransId="{79A6CB68-C525-48A8-8D03-EFFDE929B91C}" sibTransId="{6BEDBEB3-F0CB-41E0-B170-EBD85513072F}"/>
    <dgm:cxn modelId="{6E9F4F82-079D-491D-83A7-558D4ADEA1A7}" type="presOf" srcId="{B31FEE1F-D647-4849-9A00-70D7B8CB0E54}" destId="{D8122DEF-64FB-4111-AECA-BA0738B90F86}" srcOrd="0" destOrd="0" presId="urn:microsoft.com/office/officeart/2005/8/layout/default"/>
    <dgm:cxn modelId="{C2C1F35C-6679-4345-AB25-680A4DC78FAC}" srcId="{C9BAD10A-1B67-4540-91B3-645300802318}" destId="{A4614A1F-D81C-403E-952A-179397289252}" srcOrd="1" destOrd="0" parTransId="{A27468D3-1A43-4251-A1C2-DCDEE296BA40}" sibTransId="{28C29D94-A5A3-49CB-B40A-1409713FFA11}"/>
    <dgm:cxn modelId="{217BCEB3-09AD-4719-B0F0-DE962419D5B6}" type="presOf" srcId="{4EFD0E3D-3896-402D-A599-511B6A59478F}" destId="{31391F17-37F0-418A-93EF-AD4A546BA425}" srcOrd="0" destOrd="0" presId="urn:microsoft.com/office/officeart/2005/8/layout/default"/>
    <dgm:cxn modelId="{754516B8-7D6F-4634-BA50-E1372AB7583A}" srcId="{C9BAD10A-1B67-4540-91B3-645300802318}" destId="{0E0000DC-461F-4AA6-BEAC-EFB2A9E22B68}" srcOrd="0" destOrd="0" parTransId="{EF492A49-D471-481B-8221-CCD458B9632C}" sibTransId="{39970770-6A76-4115-9E22-F90D72236792}"/>
    <dgm:cxn modelId="{9AC10628-C648-455A-9AC8-8E55A3EB2953}" type="presOf" srcId="{959E02FD-F6BD-4CBD-813E-AF22936065A6}" destId="{D3129E52-365D-4125-BB04-52B4D1465643}" srcOrd="0" destOrd="0" presId="urn:microsoft.com/office/officeart/2005/8/layout/default"/>
    <dgm:cxn modelId="{E304C3A3-C083-4D34-B5F6-75440C8790A7}" type="presParOf" srcId="{9F13681F-CBBC-4525-A2A4-C3F1E855B653}" destId="{90F13AB5-9FEC-4B77-B989-AF8F4639DCAD}" srcOrd="0" destOrd="0" presId="urn:microsoft.com/office/officeart/2005/8/layout/default"/>
    <dgm:cxn modelId="{13779FE8-C163-44D2-8B4E-F427BF128ACC}" type="presParOf" srcId="{9F13681F-CBBC-4525-A2A4-C3F1E855B653}" destId="{78A31254-C217-4EA1-B2E6-7F7541BDCA6A}" srcOrd="1" destOrd="0" presId="urn:microsoft.com/office/officeart/2005/8/layout/default"/>
    <dgm:cxn modelId="{1641B62B-E3ED-4E6B-8883-9A8126E91543}" type="presParOf" srcId="{9F13681F-CBBC-4525-A2A4-C3F1E855B653}" destId="{217D4677-19F5-4DA7-9E6C-85B091A94CB2}" srcOrd="2" destOrd="0" presId="urn:microsoft.com/office/officeart/2005/8/layout/default"/>
    <dgm:cxn modelId="{92991348-638C-4307-8D7E-2ED5C3845C47}" type="presParOf" srcId="{9F13681F-CBBC-4525-A2A4-C3F1E855B653}" destId="{FAA83EA6-15FA-46D0-8B4C-F73E0C9488B5}" srcOrd="3" destOrd="0" presId="urn:microsoft.com/office/officeart/2005/8/layout/default"/>
    <dgm:cxn modelId="{CF719198-3551-4258-84BB-9D6721C72376}" type="presParOf" srcId="{9F13681F-CBBC-4525-A2A4-C3F1E855B653}" destId="{D3129E52-365D-4125-BB04-52B4D1465643}" srcOrd="4" destOrd="0" presId="urn:microsoft.com/office/officeart/2005/8/layout/default"/>
    <dgm:cxn modelId="{8A034527-AF82-4908-A015-D454CED19ABB}" type="presParOf" srcId="{9F13681F-CBBC-4525-A2A4-C3F1E855B653}" destId="{E4C32EC1-2718-4C67-8F08-E28FB7F69C5C}" srcOrd="5" destOrd="0" presId="urn:microsoft.com/office/officeart/2005/8/layout/default"/>
    <dgm:cxn modelId="{8179BB67-F8F9-41D1-AB4F-9A64B7B30821}" type="presParOf" srcId="{9F13681F-CBBC-4525-A2A4-C3F1E855B653}" destId="{31391F17-37F0-418A-93EF-AD4A546BA425}" srcOrd="6" destOrd="0" presId="urn:microsoft.com/office/officeart/2005/8/layout/default"/>
    <dgm:cxn modelId="{6A879CD1-499C-40DF-8701-165523449A01}" type="presParOf" srcId="{9F13681F-CBBC-4525-A2A4-C3F1E855B653}" destId="{03F60622-D144-4584-8C2A-6885F4847A4C}" srcOrd="7" destOrd="0" presId="urn:microsoft.com/office/officeart/2005/8/layout/default"/>
    <dgm:cxn modelId="{61EBEDA5-2169-4DF5-BD33-6AE707CA93BA}" type="presParOf" srcId="{9F13681F-CBBC-4525-A2A4-C3F1E855B653}" destId="{D8122DEF-64FB-4111-AECA-BA0738B90F86}"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17C903-460D-4499-B7A3-0AD7E9DB5630}" type="doc">
      <dgm:prSet loTypeId="urn:microsoft.com/office/officeart/2005/8/layout/process1" loCatId="process" qsTypeId="urn:microsoft.com/office/officeart/2005/8/quickstyle/simple1" qsCatId="simple" csTypeId="urn:microsoft.com/office/officeart/2005/8/colors/colorful1" csCatId="colorful" phldr="1"/>
      <dgm:spPr/>
    </dgm:pt>
    <dgm:pt modelId="{041044F7-6182-4332-8E41-33B0A9FE0E63}">
      <dgm:prSet phldrT="[Texto]" custT="1"/>
      <dgm:spPr/>
      <dgm:t>
        <a:bodyPr/>
        <a:lstStyle/>
        <a:p>
          <a:r>
            <a:rPr lang="es-CR" sz="4000" dirty="0" smtClean="0"/>
            <a:t>II. </a:t>
          </a:r>
          <a:r>
            <a:rPr lang="es-ES" sz="4000" dirty="0" smtClean="0"/>
            <a:t>APARTADOS DEL EXPEDIENTE DEL PROCESO EDUCATIVO</a:t>
          </a:r>
          <a:endParaRPr lang="es-CR" sz="4000" dirty="0"/>
        </a:p>
      </dgm:t>
    </dgm:pt>
    <dgm:pt modelId="{84D7CF20-1EE3-4F08-A1BC-790582FBB188}" type="parTrans" cxnId="{D6312CC8-1F31-4D31-AC5D-2ED95031EA4B}">
      <dgm:prSet/>
      <dgm:spPr/>
      <dgm:t>
        <a:bodyPr/>
        <a:lstStyle/>
        <a:p>
          <a:endParaRPr lang="es-CR"/>
        </a:p>
      </dgm:t>
    </dgm:pt>
    <dgm:pt modelId="{4735A606-1603-4055-AFFE-FAE89AF1A840}" type="sibTrans" cxnId="{D6312CC8-1F31-4D31-AC5D-2ED95031EA4B}">
      <dgm:prSet/>
      <dgm:spPr/>
      <dgm:t>
        <a:bodyPr/>
        <a:lstStyle/>
        <a:p>
          <a:endParaRPr lang="es-CR"/>
        </a:p>
      </dgm:t>
    </dgm:pt>
    <dgm:pt modelId="{337DCBD6-6B97-4228-8771-5AD6D2596DE5}" type="pres">
      <dgm:prSet presAssocID="{9417C903-460D-4499-B7A3-0AD7E9DB5630}" presName="Name0" presStyleCnt="0">
        <dgm:presLayoutVars>
          <dgm:dir/>
          <dgm:resizeHandles val="exact"/>
        </dgm:presLayoutVars>
      </dgm:prSet>
      <dgm:spPr/>
    </dgm:pt>
    <dgm:pt modelId="{AFAF8709-9040-4B81-8641-C687057BCC86}" type="pres">
      <dgm:prSet presAssocID="{041044F7-6182-4332-8E41-33B0A9FE0E63}" presName="node" presStyleLbl="node1" presStyleIdx="0" presStyleCnt="1" custScaleX="86893" custScaleY="72838" custLinFactNeighborX="-17432" custLinFactNeighborY="-11928">
        <dgm:presLayoutVars>
          <dgm:bulletEnabled val="1"/>
        </dgm:presLayoutVars>
      </dgm:prSet>
      <dgm:spPr/>
      <dgm:t>
        <a:bodyPr/>
        <a:lstStyle/>
        <a:p>
          <a:endParaRPr lang="es-CR"/>
        </a:p>
      </dgm:t>
    </dgm:pt>
  </dgm:ptLst>
  <dgm:cxnLst>
    <dgm:cxn modelId="{2F9A3C39-FA40-4C4E-8889-C09AF03BE761}" type="presOf" srcId="{041044F7-6182-4332-8E41-33B0A9FE0E63}" destId="{AFAF8709-9040-4B81-8641-C687057BCC86}" srcOrd="0" destOrd="0" presId="urn:microsoft.com/office/officeart/2005/8/layout/process1"/>
    <dgm:cxn modelId="{D6312CC8-1F31-4D31-AC5D-2ED95031EA4B}" srcId="{9417C903-460D-4499-B7A3-0AD7E9DB5630}" destId="{041044F7-6182-4332-8E41-33B0A9FE0E63}" srcOrd="0" destOrd="0" parTransId="{84D7CF20-1EE3-4F08-A1BC-790582FBB188}" sibTransId="{4735A606-1603-4055-AFFE-FAE89AF1A840}"/>
    <dgm:cxn modelId="{7DD54814-100A-4096-BFC1-37153CA71EA5}" type="presOf" srcId="{9417C903-460D-4499-B7A3-0AD7E9DB5630}" destId="{337DCBD6-6B97-4228-8771-5AD6D2596DE5}" srcOrd="0" destOrd="0" presId="urn:microsoft.com/office/officeart/2005/8/layout/process1"/>
    <dgm:cxn modelId="{1C98E4DE-A84D-46D9-B5F5-A6020361CE1C}" type="presParOf" srcId="{337DCBD6-6B97-4228-8771-5AD6D2596DE5}" destId="{AFAF8709-9040-4B81-8641-C687057BCC86}"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3A14C09-8A01-4C8D-BF9C-E46F78BA40AB}" type="doc">
      <dgm:prSet loTypeId="urn:microsoft.com/office/officeart/2008/layout/AlternatingHexagons" loCatId="list" qsTypeId="urn:microsoft.com/office/officeart/2005/8/quickstyle/3d2" qsCatId="3D" csTypeId="urn:microsoft.com/office/officeart/2005/8/colors/colorful1" csCatId="colorful" phldr="1"/>
      <dgm:spPr/>
      <dgm:t>
        <a:bodyPr/>
        <a:lstStyle/>
        <a:p>
          <a:endParaRPr lang="es-CR"/>
        </a:p>
      </dgm:t>
    </dgm:pt>
    <dgm:pt modelId="{1B1277A2-C53F-4A95-8668-884FC83CAEF5}">
      <dgm:prSet phldrT="[Texto]"/>
      <dgm:spPr/>
      <dgm:t>
        <a:bodyPr/>
        <a:lstStyle/>
        <a:p>
          <a:r>
            <a:rPr lang="es-CR" dirty="0" smtClean="0"/>
            <a:t>B. Datos generales</a:t>
          </a:r>
          <a:endParaRPr lang="es-CR" dirty="0"/>
        </a:p>
      </dgm:t>
    </dgm:pt>
    <dgm:pt modelId="{9341A3F7-BA57-4558-BF53-27667B47B1BD}" type="parTrans" cxnId="{07DC6F8A-7EF9-4380-8E35-193CC5AE9AE9}">
      <dgm:prSet/>
      <dgm:spPr/>
      <dgm:t>
        <a:bodyPr/>
        <a:lstStyle/>
        <a:p>
          <a:endParaRPr lang="es-CR"/>
        </a:p>
      </dgm:t>
    </dgm:pt>
    <dgm:pt modelId="{AE8FAF7B-92EE-4D59-B81A-2819A3E39105}" type="sibTrans" cxnId="{07DC6F8A-7EF9-4380-8E35-193CC5AE9AE9}">
      <dgm:prSet/>
      <dgm:spPr/>
      <dgm:t>
        <a:bodyPr/>
        <a:lstStyle/>
        <a:p>
          <a:r>
            <a:rPr lang="es-CR" dirty="0" smtClean="0"/>
            <a:t>A. Portada</a:t>
          </a:r>
          <a:endParaRPr lang="es-CR" dirty="0"/>
        </a:p>
      </dgm:t>
    </dgm:pt>
    <dgm:pt modelId="{494C74BA-42A1-4066-B5E0-703578D51122}">
      <dgm:prSet phldrT="[Texto]"/>
      <dgm:spPr/>
      <dgm:t>
        <a:bodyPr/>
        <a:lstStyle/>
        <a:p>
          <a:r>
            <a:rPr lang="es-ES" dirty="0" smtClean="0"/>
            <a:t>C. Desarrollo y salud de la persona estudiante</a:t>
          </a:r>
          <a:endParaRPr lang="es-CR" dirty="0"/>
        </a:p>
      </dgm:t>
    </dgm:pt>
    <dgm:pt modelId="{3576B434-A12A-493F-A692-B2619BB53CC1}" type="parTrans" cxnId="{546E6CAE-4CD1-40E8-B823-3503BD4997D3}">
      <dgm:prSet/>
      <dgm:spPr/>
      <dgm:t>
        <a:bodyPr/>
        <a:lstStyle/>
        <a:p>
          <a:endParaRPr lang="es-CR"/>
        </a:p>
      </dgm:t>
    </dgm:pt>
    <dgm:pt modelId="{6761DEC3-39F0-490E-B7A5-C15D2EBC3089}" type="sibTrans" cxnId="{546E6CAE-4CD1-40E8-B823-3503BD4997D3}">
      <dgm:prSet/>
      <dgm:spPr/>
      <dgm:t>
        <a:bodyPr/>
        <a:lstStyle/>
        <a:p>
          <a:r>
            <a:rPr lang="es-ES" dirty="0" smtClean="0"/>
            <a:t>D. Datos del grupo familiar y situación socioeconómica</a:t>
          </a:r>
          <a:endParaRPr lang="es-CR" dirty="0"/>
        </a:p>
      </dgm:t>
    </dgm:pt>
    <dgm:pt modelId="{147AB413-DFAF-4D4E-AD3D-7AAE8B78244D}">
      <dgm:prSet phldrT="[Texto]"/>
      <dgm:spPr/>
      <dgm:t>
        <a:bodyPr/>
        <a:lstStyle/>
        <a:p>
          <a:endParaRPr lang="es-CR" sz="1300" dirty="0"/>
        </a:p>
      </dgm:t>
    </dgm:pt>
    <dgm:pt modelId="{DCE9CB34-4247-4734-8DCE-303BC3ED464D}" type="parTrans" cxnId="{D93F572F-8A07-47B8-8C4E-D2C7779948C4}">
      <dgm:prSet/>
      <dgm:spPr/>
      <dgm:t>
        <a:bodyPr/>
        <a:lstStyle/>
        <a:p>
          <a:endParaRPr lang="es-CR"/>
        </a:p>
      </dgm:t>
    </dgm:pt>
    <dgm:pt modelId="{B469F783-E9AF-4A68-BE0A-BA320539F1D5}" type="sibTrans" cxnId="{D93F572F-8A07-47B8-8C4E-D2C7779948C4}">
      <dgm:prSet/>
      <dgm:spPr/>
      <dgm:t>
        <a:bodyPr/>
        <a:lstStyle/>
        <a:p>
          <a:endParaRPr lang="es-CR"/>
        </a:p>
      </dgm:t>
    </dgm:pt>
    <dgm:pt modelId="{D249C7E9-B7D9-41FE-AFDF-496490EDA411}">
      <dgm:prSet phldrT="[Texto]"/>
      <dgm:spPr/>
      <dgm:t>
        <a:bodyPr/>
        <a:lstStyle/>
        <a:p>
          <a:r>
            <a:rPr lang="es-CR" dirty="0" smtClean="0"/>
            <a:t>F. Red de apoyo</a:t>
          </a:r>
          <a:endParaRPr lang="es-CR" dirty="0"/>
        </a:p>
      </dgm:t>
    </dgm:pt>
    <dgm:pt modelId="{65168CAE-33D8-4AF9-96A4-B3789396436E}" type="parTrans" cxnId="{64BE8315-41B2-46A8-A1E6-D41BD2F9F2D4}">
      <dgm:prSet/>
      <dgm:spPr/>
      <dgm:t>
        <a:bodyPr/>
        <a:lstStyle/>
        <a:p>
          <a:endParaRPr lang="es-CR"/>
        </a:p>
      </dgm:t>
    </dgm:pt>
    <dgm:pt modelId="{EF18CD93-1A28-4489-848E-356858F20882}" type="sibTrans" cxnId="{64BE8315-41B2-46A8-A1E6-D41BD2F9F2D4}">
      <dgm:prSet/>
      <dgm:spPr/>
      <dgm:t>
        <a:bodyPr/>
        <a:lstStyle/>
        <a:p>
          <a:r>
            <a:rPr lang="es-CR" dirty="0" smtClean="0"/>
            <a:t>E. Información del proceso educativo</a:t>
          </a:r>
          <a:endParaRPr lang="es-CR" dirty="0"/>
        </a:p>
      </dgm:t>
    </dgm:pt>
    <dgm:pt modelId="{0271CDE3-5DB7-42C2-8410-CA55246F0000}">
      <dgm:prSet custT="1"/>
      <dgm:spPr/>
      <dgm:t>
        <a:bodyPr/>
        <a:lstStyle/>
        <a:p>
          <a:r>
            <a:rPr lang="es-ES" sz="2000" b="1" dirty="0" smtClean="0"/>
            <a:t>APARTADOS DEL EXPEDIENTE DEL PROCESO EDUCATIVO</a:t>
          </a:r>
          <a:endParaRPr lang="es-CR" sz="2000" b="1" dirty="0"/>
        </a:p>
      </dgm:t>
    </dgm:pt>
    <dgm:pt modelId="{58B6FD54-7D2D-40A0-92EE-3ECC186F7BC6}" type="parTrans" cxnId="{7DD7C61D-4F93-43A8-9433-DFCD314F4907}">
      <dgm:prSet/>
      <dgm:spPr/>
      <dgm:t>
        <a:bodyPr/>
        <a:lstStyle/>
        <a:p>
          <a:endParaRPr lang="es-CR"/>
        </a:p>
      </dgm:t>
    </dgm:pt>
    <dgm:pt modelId="{5422BD9A-7A6C-4D50-B935-84E1D2E311FC}" type="sibTrans" cxnId="{7DD7C61D-4F93-43A8-9433-DFCD314F4907}">
      <dgm:prSet/>
      <dgm:spPr/>
      <dgm:t>
        <a:bodyPr/>
        <a:lstStyle/>
        <a:p>
          <a:endParaRPr lang="es-CR"/>
        </a:p>
      </dgm:t>
    </dgm:pt>
    <dgm:pt modelId="{9C027AF0-B01E-42BD-9120-43878C583B6D}">
      <dgm:prSet phldrT="[Texto]"/>
      <dgm:spPr/>
      <dgm:t>
        <a:bodyPr/>
        <a:lstStyle/>
        <a:p>
          <a:endParaRPr lang="es-CR" sz="1300" dirty="0"/>
        </a:p>
      </dgm:t>
    </dgm:pt>
    <dgm:pt modelId="{E3A703A9-60EF-49C7-88C3-53075EA7F43C}" type="parTrans" cxnId="{3D8EF4C7-68E8-4CB2-AA5F-BB9A8161AAD1}">
      <dgm:prSet/>
      <dgm:spPr/>
      <dgm:t>
        <a:bodyPr/>
        <a:lstStyle/>
        <a:p>
          <a:endParaRPr lang="es-CR"/>
        </a:p>
      </dgm:t>
    </dgm:pt>
    <dgm:pt modelId="{3C5623FB-F153-4AB4-8B36-CF4FF4796121}" type="sibTrans" cxnId="{3D8EF4C7-68E8-4CB2-AA5F-BB9A8161AAD1}">
      <dgm:prSet/>
      <dgm:spPr/>
      <dgm:t>
        <a:bodyPr/>
        <a:lstStyle/>
        <a:p>
          <a:endParaRPr lang="es-CR"/>
        </a:p>
      </dgm:t>
    </dgm:pt>
    <dgm:pt modelId="{BF7B8518-F4F9-4B56-A706-ACA11B12CB54}">
      <dgm:prSet/>
      <dgm:spPr/>
      <dgm:t>
        <a:bodyPr/>
        <a:lstStyle/>
        <a:p>
          <a:r>
            <a:rPr lang="es-ES" dirty="0" smtClean="0"/>
            <a:t>G. Plan de Estudios de Educación de Adultos</a:t>
          </a:r>
          <a:endParaRPr lang="es-CR" dirty="0"/>
        </a:p>
      </dgm:t>
    </dgm:pt>
    <dgm:pt modelId="{1B1B0A48-F97E-4BC5-B6DC-B28B0B1077CB}" type="parTrans" cxnId="{8C0DE187-2ABE-4AD9-A071-9A288FD2743A}">
      <dgm:prSet/>
      <dgm:spPr/>
      <dgm:t>
        <a:bodyPr/>
        <a:lstStyle/>
        <a:p>
          <a:endParaRPr lang="es-CR"/>
        </a:p>
      </dgm:t>
    </dgm:pt>
    <dgm:pt modelId="{2D177613-2A4A-406C-8B25-CC861410EDF0}" type="sibTrans" cxnId="{8C0DE187-2ABE-4AD9-A071-9A288FD2743A}">
      <dgm:prSet/>
      <dgm:spPr/>
      <dgm:t>
        <a:bodyPr/>
        <a:lstStyle/>
        <a:p>
          <a:endParaRPr lang="es-CR" dirty="0"/>
        </a:p>
      </dgm:t>
    </dgm:pt>
    <dgm:pt modelId="{D620CCFA-32C6-4995-B42F-7C5139489B52}" type="pres">
      <dgm:prSet presAssocID="{A3A14C09-8A01-4C8D-BF9C-E46F78BA40AB}" presName="Name0" presStyleCnt="0">
        <dgm:presLayoutVars>
          <dgm:chMax/>
          <dgm:chPref/>
          <dgm:dir/>
          <dgm:animLvl val="lvl"/>
        </dgm:presLayoutVars>
      </dgm:prSet>
      <dgm:spPr/>
      <dgm:t>
        <a:bodyPr/>
        <a:lstStyle/>
        <a:p>
          <a:endParaRPr lang="es-CR"/>
        </a:p>
      </dgm:t>
    </dgm:pt>
    <dgm:pt modelId="{E24560D5-8766-4470-9703-F0D2BE13C014}" type="pres">
      <dgm:prSet presAssocID="{1B1277A2-C53F-4A95-8668-884FC83CAEF5}" presName="composite" presStyleCnt="0"/>
      <dgm:spPr/>
    </dgm:pt>
    <dgm:pt modelId="{114C5850-078E-4BAC-84AA-9A214FAA61AA}" type="pres">
      <dgm:prSet presAssocID="{1B1277A2-C53F-4A95-8668-884FC83CAEF5}" presName="Parent1" presStyleLbl="node1" presStyleIdx="0" presStyleCnt="8">
        <dgm:presLayoutVars>
          <dgm:chMax val="1"/>
          <dgm:chPref val="1"/>
          <dgm:bulletEnabled val="1"/>
        </dgm:presLayoutVars>
      </dgm:prSet>
      <dgm:spPr/>
      <dgm:t>
        <a:bodyPr/>
        <a:lstStyle/>
        <a:p>
          <a:endParaRPr lang="es-CR"/>
        </a:p>
      </dgm:t>
    </dgm:pt>
    <dgm:pt modelId="{720EC4C2-D276-47F2-A541-E382BF3CC593}" type="pres">
      <dgm:prSet presAssocID="{1B1277A2-C53F-4A95-8668-884FC83CAEF5}" presName="Childtext1" presStyleLbl="revTx" presStyleIdx="0" presStyleCnt="4">
        <dgm:presLayoutVars>
          <dgm:chMax val="0"/>
          <dgm:chPref val="0"/>
          <dgm:bulletEnabled val="1"/>
        </dgm:presLayoutVars>
      </dgm:prSet>
      <dgm:spPr/>
      <dgm:t>
        <a:bodyPr/>
        <a:lstStyle/>
        <a:p>
          <a:endParaRPr lang="es-CR"/>
        </a:p>
      </dgm:t>
    </dgm:pt>
    <dgm:pt modelId="{10E9CF52-0208-45C9-A564-F213323F1669}" type="pres">
      <dgm:prSet presAssocID="{1B1277A2-C53F-4A95-8668-884FC83CAEF5}" presName="BalanceSpacing" presStyleCnt="0"/>
      <dgm:spPr/>
    </dgm:pt>
    <dgm:pt modelId="{3C5E1349-8881-4286-B71A-9256BD22C030}" type="pres">
      <dgm:prSet presAssocID="{1B1277A2-C53F-4A95-8668-884FC83CAEF5}" presName="BalanceSpacing1" presStyleCnt="0"/>
      <dgm:spPr/>
    </dgm:pt>
    <dgm:pt modelId="{8BC8A6E3-D66F-4F6D-AF27-86009374C421}" type="pres">
      <dgm:prSet presAssocID="{AE8FAF7B-92EE-4D59-B81A-2819A3E39105}" presName="Accent1Text" presStyleLbl="node1" presStyleIdx="1" presStyleCnt="8"/>
      <dgm:spPr/>
      <dgm:t>
        <a:bodyPr/>
        <a:lstStyle/>
        <a:p>
          <a:endParaRPr lang="es-CR"/>
        </a:p>
      </dgm:t>
    </dgm:pt>
    <dgm:pt modelId="{031D1299-5DC0-4487-8BA9-0E5B4D751C77}" type="pres">
      <dgm:prSet presAssocID="{AE8FAF7B-92EE-4D59-B81A-2819A3E39105}" presName="spaceBetweenRectangles" presStyleCnt="0"/>
      <dgm:spPr/>
    </dgm:pt>
    <dgm:pt modelId="{12C7A8B9-C000-4F7F-A42D-C6D72DF7925B}" type="pres">
      <dgm:prSet presAssocID="{494C74BA-42A1-4066-B5E0-703578D51122}" presName="composite" presStyleCnt="0"/>
      <dgm:spPr/>
    </dgm:pt>
    <dgm:pt modelId="{79C9F44E-CFDB-4F89-9826-A9C7341C25D3}" type="pres">
      <dgm:prSet presAssocID="{494C74BA-42A1-4066-B5E0-703578D51122}" presName="Parent1" presStyleLbl="node1" presStyleIdx="2" presStyleCnt="8">
        <dgm:presLayoutVars>
          <dgm:chMax val="1"/>
          <dgm:chPref val="1"/>
          <dgm:bulletEnabled val="1"/>
        </dgm:presLayoutVars>
      </dgm:prSet>
      <dgm:spPr/>
      <dgm:t>
        <a:bodyPr/>
        <a:lstStyle/>
        <a:p>
          <a:endParaRPr lang="es-CR"/>
        </a:p>
      </dgm:t>
    </dgm:pt>
    <dgm:pt modelId="{5576771E-584C-44A2-9F18-D0B43132E731}" type="pres">
      <dgm:prSet presAssocID="{494C74BA-42A1-4066-B5E0-703578D51122}" presName="Childtext1" presStyleLbl="revTx" presStyleIdx="1" presStyleCnt="4">
        <dgm:presLayoutVars>
          <dgm:chMax val="0"/>
          <dgm:chPref val="0"/>
          <dgm:bulletEnabled val="1"/>
        </dgm:presLayoutVars>
      </dgm:prSet>
      <dgm:spPr/>
      <dgm:t>
        <a:bodyPr/>
        <a:lstStyle/>
        <a:p>
          <a:endParaRPr lang="es-CR"/>
        </a:p>
      </dgm:t>
    </dgm:pt>
    <dgm:pt modelId="{4494E38A-9893-48B8-A630-D10CC36DB8AE}" type="pres">
      <dgm:prSet presAssocID="{494C74BA-42A1-4066-B5E0-703578D51122}" presName="BalanceSpacing" presStyleCnt="0"/>
      <dgm:spPr/>
    </dgm:pt>
    <dgm:pt modelId="{B03E9583-740D-419F-B24A-C21DCC25B85C}" type="pres">
      <dgm:prSet presAssocID="{494C74BA-42A1-4066-B5E0-703578D51122}" presName="BalanceSpacing1" presStyleCnt="0"/>
      <dgm:spPr/>
    </dgm:pt>
    <dgm:pt modelId="{8752AD0D-05BD-4DC8-8AF8-ECDBA13BE1AF}" type="pres">
      <dgm:prSet presAssocID="{6761DEC3-39F0-490E-B7A5-C15D2EBC3089}" presName="Accent1Text" presStyleLbl="node1" presStyleIdx="3" presStyleCnt="8"/>
      <dgm:spPr/>
      <dgm:t>
        <a:bodyPr/>
        <a:lstStyle/>
        <a:p>
          <a:endParaRPr lang="es-CR"/>
        </a:p>
      </dgm:t>
    </dgm:pt>
    <dgm:pt modelId="{0C0DAA4C-6BCB-45BA-8841-2F2CFA01C0BA}" type="pres">
      <dgm:prSet presAssocID="{6761DEC3-39F0-490E-B7A5-C15D2EBC3089}" presName="spaceBetweenRectangles" presStyleCnt="0"/>
      <dgm:spPr/>
    </dgm:pt>
    <dgm:pt modelId="{82095C6D-1451-4F85-89CD-1A5D8E4979F8}" type="pres">
      <dgm:prSet presAssocID="{D249C7E9-B7D9-41FE-AFDF-496490EDA411}" presName="composite" presStyleCnt="0"/>
      <dgm:spPr/>
    </dgm:pt>
    <dgm:pt modelId="{033E1BEC-D0A5-483F-B01F-BE2C7D5081D4}" type="pres">
      <dgm:prSet presAssocID="{D249C7E9-B7D9-41FE-AFDF-496490EDA411}" presName="Parent1" presStyleLbl="node1" presStyleIdx="4" presStyleCnt="8">
        <dgm:presLayoutVars>
          <dgm:chMax val="1"/>
          <dgm:chPref val="1"/>
          <dgm:bulletEnabled val="1"/>
        </dgm:presLayoutVars>
      </dgm:prSet>
      <dgm:spPr/>
      <dgm:t>
        <a:bodyPr/>
        <a:lstStyle/>
        <a:p>
          <a:endParaRPr lang="es-CR"/>
        </a:p>
      </dgm:t>
    </dgm:pt>
    <dgm:pt modelId="{98888E1B-AC1A-45B3-84B7-CC506F21EBCE}" type="pres">
      <dgm:prSet presAssocID="{D249C7E9-B7D9-41FE-AFDF-496490EDA411}" presName="Childtext1" presStyleLbl="revTx" presStyleIdx="2" presStyleCnt="4">
        <dgm:presLayoutVars>
          <dgm:chMax val="0"/>
          <dgm:chPref val="0"/>
          <dgm:bulletEnabled val="1"/>
        </dgm:presLayoutVars>
      </dgm:prSet>
      <dgm:spPr/>
      <dgm:t>
        <a:bodyPr/>
        <a:lstStyle/>
        <a:p>
          <a:endParaRPr lang="es-CR"/>
        </a:p>
      </dgm:t>
    </dgm:pt>
    <dgm:pt modelId="{2212FE03-BC65-4A4A-8566-BF4D22FFFA98}" type="pres">
      <dgm:prSet presAssocID="{D249C7E9-B7D9-41FE-AFDF-496490EDA411}" presName="BalanceSpacing" presStyleCnt="0"/>
      <dgm:spPr/>
    </dgm:pt>
    <dgm:pt modelId="{1B2932A0-93C3-488E-8F01-B78CE9E3FB67}" type="pres">
      <dgm:prSet presAssocID="{D249C7E9-B7D9-41FE-AFDF-496490EDA411}" presName="BalanceSpacing1" presStyleCnt="0"/>
      <dgm:spPr/>
    </dgm:pt>
    <dgm:pt modelId="{C9B35201-EA68-47B4-9CFF-D50326363ACE}" type="pres">
      <dgm:prSet presAssocID="{EF18CD93-1A28-4489-848E-356858F20882}" presName="Accent1Text" presStyleLbl="node1" presStyleIdx="5" presStyleCnt="8"/>
      <dgm:spPr/>
      <dgm:t>
        <a:bodyPr/>
        <a:lstStyle/>
        <a:p>
          <a:endParaRPr lang="es-CR"/>
        </a:p>
      </dgm:t>
    </dgm:pt>
    <dgm:pt modelId="{0E79E7BB-4427-4D1D-8CB2-ABA7348955F6}" type="pres">
      <dgm:prSet presAssocID="{EF18CD93-1A28-4489-848E-356858F20882}" presName="spaceBetweenRectangles" presStyleCnt="0"/>
      <dgm:spPr/>
    </dgm:pt>
    <dgm:pt modelId="{B471DC0B-D116-4392-8049-C4B986AE8023}" type="pres">
      <dgm:prSet presAssocID="{BF7B8518-F4F9-4B56-A706-ACA11B12CB54}" presName="composite" presStyleCnt="0"/>
      <dgm:spPr/>
    </dgm:pt>
    <dgm:pt modelId="{5A97E913-68CE-49F9-82D3-D26EAE586A02}" type="pres">
      <dgm:prSet presAssocID="{BF7B8518-F4F9-4B56-A706-ACA11B12CB54}" presName="Parent1" presStyleLbl="node1" presStyleIdx="6" presStyleCnt="8">
        <dgm:presLayoutVars>
          <dgm:chMax val="1"/>
          <dgm:chPref val="1"/>
          <dgm:bulletEnabled val="1"/>
        </dgm:presLayoutVars>
      </dgm:prSet>
      <dgm:spPr/>
      <dgm:t>
        <a:bodyPr/>
        <a:lstStyle/>
        <a:p>
          <a:endParaRPr lang="es-CR"/>
        </a:p>
      </dgm:t>
    </dgm:pt>
    <dgm:pt modelId="{71493B19-33E4-49AA-AAFB-3D7C30676997}" type="pres">
      <dgm:prSet presAssocID="{BF7B8518-F4F9-4B56-A706-ACA11B12CB54}" presName="Childtext1" presStyleLbl="revTx" presStyleIdx="3" presStyleCnt="4">
        <dgm:presLayoutVars>
          <dgm:chMax val="0"/>
          <dgm:chPref val="0"/>
          <dgm:bulletEnabled val="1"/>
        </dgm:presLayoutVars>
      </dgm:prSet>
      <dgm:spPr/>
    </dgm:pt>
    <dgm:pt modelId="{CD31EB44-A8CE-4C04-B4F5-54923572A6E9}" type="pres">
      <dgm:prSet presAssocID="{BF7B8518-F4F9-4B56-A706-ACA11B12CB54}" presName="BalanceSpacing" presStyleCnt="0"/>
      <dgm:spPr/>
    </dgm:pt>
    <dgm:pt modelId="{C4006331-6D1C-4091-995C-B1ECAE1D10DF}" type="pres">
      <dgm:prSet presAssocID="{BF7B8518-F4F9-4B56-A706-ACA11B12CB54}" presName="BalanceSpacing1" presStyleCnt="0"/>
      <dgm:spPr/>
    </dgm:pt>
    <dgm:pt modelId="{15079A9E-8FB1-46A1-AD7E-CA19348C8A3A}" type="pres">
      <dgm:prSet presAssocID="{2D177613-2A4A-406C-8B25-CC861410EDF0}" presName="Accent1Text" presStyleLbl="node1" presStyleIdx="7" presStyleCnt="8" custFlipVert="1" custFlipHor="1" custScaleX="53117" custScaleY="13686" custLinFactX="-100000" custLinFactY="-30682" custLinFactNeighborX="-119499" custLinFactNeighborY="-100000"/>
      <dgm:spPr/>
      <dgm:t>
        <a:bodyPr/>
        <a:lstStyle/>
        <a:p>
          <a:endParaRPr lang="es-CR"/>
        </a:p>
      </dgm:t>
    </dgm:pt>
  </dgm:ptLst>
  <dgm:cxnLst>
    <dgm:cxn modelId="{8C0DE187-2ABE-4AD9-A071-9A288FD2743A}" srcId="{A3A14C09-8A01-4C8D-BF9C-E46F78BA40AB}" destId="{BF7B8518-F4F9-4B56-A706-ACA11B12CB54}" srcOrd="3" destOrd="0" parTransId="{1B1B0A48-F97E-4BC5-B6DC-B28B0B1077CB}" sibTransId="{2D177613-2A4A-406C-8B25-CC861410EDF0}"/>
    <dgm:cxn modelId="{546E6CAE-4CD1-40E8-B823-3503BD4997D3}" srcId="{A3A14C09-8A01-4C8D-BF9C-E46F78BA40AB}" destId="{494C74BA-42A1-4066-B5E0-703578D51122}" srcOrd="1" destOrd="0" parTransId="{3576B434-A12A-493F-A692-B2619BB53CC1}" sibTransId="{6761DEC3-39F0-490E-B7A5-C15D2EBC3089}"/>
    <dgm:cxn modelId="{07DC6F8A-7EF9-4380-8E35-193CC5AE9AE9}" srcId="{A3A14C09-8A01-4C8D-BF9C-E46F78BA40AB}" destId="{1B1277A2-C53F-4A95-8668-884FC83CAEF5}" srcOrd="0" destOrd="0" parTransId="{9341A3F7-BA57-4558-BF53-27667B47B1BD}" sibTransId="{AE8FAF7B-92EE-4D59-B81A-2819A3E39105}"/>
    <dgm:cxn modelId="{405C3280-9523-486F-B191-6E0B927BCCFC}" type="presOf" srcId="{0271CDE3-5DB7-42C2-8410-CA55246F0000}" destId="{5576771E-584C-44A2-9F18-D0B43132E731}" srcOrd="0" destOrd="1" presId="urn:microsoft.com/office/officeart/2008/layout/AlternatingHexagons"/>
    <dgm:cxn modelId="{D93F572F-8A07-47B8-8C4E-D2C7779948C4}" srcId="{494C74BA-42A1-4066-B5E0-703578D51122}" destId="{147AB413-DFAF-4D4E-AD3D-7AAE8B78244D}" srcOrd="0" destOrd="0" parTransId="{DCE9CB34-4247-4734-8DCE-303BC3ED464D}" sibTransId="{B469F783-E9AF-4A68-BE0A-BA320539F1D5}"/>
    <dgm:cxn modelId="{8A0563F3-4CF6-4D51-BE72-D47B79F39708}" type="presOf" srcId="{EF18CD93-1A28-4489-848E-356858F20882}" destId="{C9B35201-EA68-47B4-9CFF-D50326363ACE}" srcOrd="0" destOrd="0" presId="urn:microsoft.com/office/officeart/2008/layout/AlternatingHexagons"/>
    <dgm:cxn modelId="{64BE8315-41B2-46A8-A1E6-D41BD2F9F2D4}" srcId="{A3A14C09-8A01-4C8D-BF9C-E46F78BA40AB}" destId="{D249C7E9-B7D9-41FE-AFDF-496490EDA411}" srcOrd="2" destOrd="0" parTransId="{65168CAE-33D8-4AF9-96A4-B3789396436E}" sibTransId="{EF18CD93-1A28-4489-848E-356858F20882}"/>
    <dgm:cxn modelId="{04970F2C-D341-4C96-8387-46FDE5C88A9F}" type="presOf" srcId="{6761DEC3-39F0-490E-B7A5-C15D2EBC3089}" destId="{8752AD0D-05BD-4DC8-8AF8-ECDBA13BE1AF}" srcOrd="0" destOrd="0" presId="urn:microsoft.com/office/officeart/2008/layout/AlternatingHexagons"/>
    <dgm:cxn modelId="{3D8EF4C7-68E8-4CB2-AA5F-BB9A8161AAD1}" srcId="{494C74BA-42A1-4066-B5E0-703578D51122}" destId="{9C027AF0-B01E-42BD-9120-43878C583B6D}" srcOrd="2" destOrd="0" parTransId="{E3A703A9-60EF-49C7-88C3-53075EA7F43C}" sibTransId="{3C5623FB-F153-4AB4-8B36-CF4FF4796121}"/>
    <dgm:cxn modelId="{8EF514D3-53B3-4252-B677-7634F63F82C8}" type="presOf" srcId="{AE8FAF7B-92EE-4D59-B81A-2819A3E39105}" destId="{8BC8A6E3-D66F-4F6D-AF27-86009374C421}" srcOrd="0" destOrd="0" presId="urn:microsoft.com/office/officeart/2008/layout/AlternatingHexagons"/>
    <dgm:cxn modelId="{F0000E44-0770-4777-9207-85B286B16DC3}" type="presOf" srcId="{494C74BA-42A1-4066-B5E0-703578D51122}" destId="{79C9F44E-CFDB-4F89-9826-A9C7341C25D3}" srcOrd="0" destOrd="0" presId="urn:microsoft.com/office/officeart/2008/layout/AlternatingHexagons"/>
    <dgm:cxn modelId="{E804EADC-3E80-42DC-AA7D-79A50F7C6342}" type="presOf" srcId="{D249C7E9-B7D9-41FE-AFDF-496490EDA411}" destId="{033E1BEC-D0A5-483F-B01F-BE2C7D5081D4}" srcOrd="0" destOrd="0" presId="urn:microsoft.com/office/officeart/2008/layout/AlternatingHexagons"/>
    <dgm:cxn modelId="{7DD7C61D-4F93-43A8-9433-DFCD314F4907}" srcId="{494C74BA-42A1-4066-B5E0-703578D51122}" destId="{0271CDE3-5DB7-42C2-8410-CA55246F0000}" srcOrd="1" destOrd="0" parTransId="{58B6FD54-7D2D-40A0-92EE-3ECC186F7BC6}" sibTransId="{5422BD9A-7A6C-4D50-B935-84E1D2E311FC}"/>
    <dgm:cxn modelId="{F09C964C-21CA-4096-B8D5-79B6F53D59CF}" type="presOf" srcId="{A3A14C09-8A01-4C8D-BF9C-E46F78BA40AB}" destId="{D620CCFA-32C6-4995-B42F-7C5139489B52}" srcOrd="0" destOrd="0" presId="urn:microsoft.com/office/officeart/2008/layout/AlternatingHexagons"/>
    <dgm:cxn modelId="{91A98567-5516-4C97-A8D3-693923F121FE}" type="presOf" srcId="{147AB413-DFAF-4D4E-AD3D-7AAE8B78244D}" destId="{5576771E-584C-44A2-9F18-D0B43132E731}" srcOrd="0" destOrd="0" presId="urn:microsoft.com/office/officeart/2008/layout/AlternatingHexagons"/>
    <dgm:cxn modelId="{9568B96F-1CBE-45C1-926E-2190E5710DEC}" type="presOf" srcId="{9C027AF0-B01E-42BD-9120-43878C583B6D}" destId="{5576771E-584C-44A2-9F18-D0B43132E731}" srcOrd="0" destOrd="2" presId="urn:microsoft.com/office/officeart/2008/layout/AlternatingHexagons"/>
    <dgm:cxn modelId="{7DC929A9-D2FA-4D06-A35E-1D511C66E0C3}" type="presOf" srcId="{BF7B8518-F4F9-4B56-A706-ACA11B12CB54}" destId="{5A97E913-68CE-49F9-82D3-D26EAE586A02}" srcOrd="0" destOrd="0" presId="urn:microsoft.com/office/officeart/2008/layout/AlternatingHexagons"/>
    <dgm:cxn modelId="{295A8D0C-3FAA-47C0-B7B1-3E169EA771D1}" type="presOf" srcId="{2D177613-2A4A-406C-8B25-CC861410EDF0}" destId="{15079A9E-8FB1-46A1-AD7E-CA19348C8A3A}" srcOrd="0" destOrd="0" presId="urn:microsoft.com/office/officeart/2008/layout/AlternatingHexagons"/>
    <dgm:cxn modelId="{2F6FE85A-5A79-4DD9-8435-C3C43BC92895}" type="presOf" srcId="{1B1277A2-C53F-4A95-8668-884FC83CAEF5}" destId="{114C5850-078E-4BAC-84AA-9A214FAA61AA}" srcOrd="0" destOrd="0" presId="urn:microsoft.com/office/officeart/2008/layout/AlternatingHexagons"/>
    <dgm:cxn modelId="{966714E2-4929-426B-9E84-74E4C35124C9}" type="presParOf" srcId="{D620CCFA-32C6-4995-B42F-7C5139489B52}" destId="{E24560D5-8766-4470-9703-F0D2BE13C014}" srcOrd="0" destOrd="0" presId="urn:microsoft.com/office/officeart/2008/layout/AlternatingHexagons"/>
    <dgm:cxn modelId="{D24341D6-275C-41F6-BF36-2CB5BA2CD4F9}" type="presParOf" srcId="{E24560D5-8766-4470-9703-F0D2BE13C014}" destId="{114C5850-078E-4BAC-84AA-9A214FAA61AA}" srcOrd="0" destOrd="0" presId="urn:microsoft.com/office/officeart/2008/layout/AlternatingHexagons"/>
    <dgm:cxn modelId="{48839CBA-19A6-4867-999B-25B5BD9F9DC1}" type="presParOf" srcId="{E24560D5-8766-4470-9703-F0D2BE13C014}" destId="{720EC4C2-D276-47F2-A541-E382BF3CC593}" srcOrd="1" destOrd="0" presId="urn:microsoft.com/office/officeart/2008/layout/AlternatingHexagons"/>
    <dgm:cxn modelId="{ADFDF8E4-83C6-4297-9C95-580022FF2988}" type="presParOf" srcId="{E24560D5-8766-4470-9703-F0D2BE13C014}" destId="{10E9CF52-0208-45C9-A564-F213323F1669}" srcOrd="2" destOrd="0" presId="urn:microsoft.com/office/officeart/2008/layout/AlternatingHexagons"/>
    <dgm:cxn modelId="{3F5C8C35-AAA6-4CCC-BA27-FED7AB9A8796}" type="presParOf" srcId="{E24560D5-8766-4470-9703-F0D2BE13C014}" destId="{3C5E1349-8881-4286-B71A-9256BD22C030}" srcOrd="3" destOrd="0" presId="urn:microsoft.com/office/officeart/2008/layout/AlternatingHexagons"/>
    <dgm:cxn modelId="{AA764655-52F9-4297-A787-8EB4C7618C08}" type="presParOf" srcId="{E24560D5-8766-4470-9703-F0D2BE13C014}" destId="{8BC8A6E3-D66F-4F6D-AF27-86009374C421}" srcOrd="4" destOrd="0" presId="urn:microsoft.com/office/officeart/2008/layout/AlternatingHexagons"/>
    <dgm:cxn modelId="{6083D78B-BBDD-4CC1-A689-F25CD8C25144}" type="presParOf" srcId="{D620CCFA-32C6-4995-B42F-7C5139489B52}" destId="{031D1299-5DC0-4487-8BA9-0E5B4D751C77}" srcOrd="1" destOrd="0" presId="urn:microsoft.com/office/officeart/2008/layout/AlternatingHexagons"/>
    <dgm:cxn modelId="{A010AD5A-6134-4A8A-8A00-677809DDE76F}" type="presParOf" srcId="{D620CCFA-32C6-4995-B42F-7C5139489B52}" destId="{12C7A8B9-C000-4F7F-A42D-C6D72DF7925B}" srcOrd="2" destOrd="0" presId="urn:microsoft.com/office/officeart/2008/layout/AlternatingHexagons"/>
    <dgm:cxn modelId="{0BC428A5-86B4-4DD5-A712-FF2BB458E9F3}" type="presParOf" srcId="{12C7A8B9-C000-4F7F-A42D-C6D72DF7925B}" destId="{79C9F44E-CFDB-4F89-9826-A9C7341C25D3}" srcOrd="0" destOrd="0" presId="urn:microsoft.com/office/officeart/2008/layout/AlternatingHexagons"/>
    <dgm:cxn modelId="{A506ED19-129D-4BF9-A73A-EAA23D5CB651}" type="presParOf" srcId="{12C7A8B9-C000-4F7F-A42D-C6D72DF7925B}" destId="{5576771E-584C-44A2-9F18-D0B43132E731}" srcOrd="1" destOrd="0" presId="urn:microsoft.com/office/officeart/2008/layout/AlternatingHexagons"/>
    <dgm:cxn modelId="{2DBD28F6-43F8-4ECE-A7D6-2949B27040AC}" type="presParOf" srcId="{12C7A8B9-C000-4F7F-A42D-C6D72DF7925B}" destId="{4494E38A-9893-48B8-A630-D10CC36DB8AE}" srcOrd="2" destOrd="0" presId="urn:microsoft.com/office/officeart/2008/layout/AlternatingHexagons"/>
    <dgm:cxn modelId="{5F00E40B-5C13-44B0-9618-07DE96D61F83}" type="presParOf" srcId="{12C7A8B9-C000-4F7F-A42D-C6D72DF7925B}" destId="{B03E9583-740D-419F-B24A-C21DCC25B85C}" srcOrd="3" destOrd="0" presId="urn:microsoft.com/office/officeart/2008/layout/AlternatingHexagons"/>
    <dgm:cxn modelId="{9FD9771B-C3D1-46FA-984D-F49EF1E797A3}" type="presParOf" srcId="{12C7A8B9-C000-4F7F-A42D-C6D72DF7925B}" destId="{8752AD0D-05BD-4DC8-8AF8-ECDBA13BE1AF}" srcOrd="4" destOrd="0" presId="urn:microsoft.com/office/officeart/2008/layout/AlternatingHexagons"/>
    <dgm:cxn modelId="{E5895026-8C99-493A-8BAF-D121BC7A24BE}" type="presParOf" srcId="{D620CCFA-32C6-4995-B42F-7C5139489B52}" destId="{0C0DAA4C-6BCB-45BA-8841-2F2CFA01C0BA}" srcOrd="3" destOrd="0" presId="urn:microsoft.com/office/officeart/2008/layout/AlternatingHexagons"/>
    <dgm:cxn modelId="{6ECB2256-DFDA-47D3-A905-C90A0749906A}" type="presParOf" srcId="{D620CCFA-32C6-4995-B42F-7C5139489B52}" destId="{82095C6D-1451-4F85-89CD-1A5D8E4979F8}" srcOrd="4" destOrd="0" presId="urn:microsoft.com/office/officeart/2008/layout/AlternatingHexagons"/>
    <dgm:cxn modelId="{A3DEE161-5164-4F35-BD06-58F4D609DD6D}" type="presParOf" srcId="{82095C6D-1451-4F85-89CD-1A5D8E4979F8}" destId="{033E1BEC-D0A5-483F-B01F-BE2C7D5081D4}" srcOrd="0" destOrd="0" presId="urn:microsoft.com/office/officeart/2008/layout/AlternatingHexagons"/>
    <dgm:cxn modelId="{426FEA84-0BEE-48C8-BC56-4C5D047BE478}" type="presParOf" srcId="{82095C6D-1451-4F85-89CD-1A5D8E4979F8}" destId="{98888E1B-AC1A-45B3-84B7-CC506F21EBCE}" srcOrd="1" destOrd="0" presId="urn:microsoft.com/office/officeart/2008/layout/AlternatingHexagons"/>
    <dgm:cxn modelId="{553F8AC3-097C-41D5-B6BB-F8BBF6F0A70A}" type="presParOf" srcId="{82095C6D-1451-4F85-89CD-1A5D8E4979F8}" destId="{2212FE03-BC65-4A4A-8566-BF4D22FFFA98}" srcOrd="2" destOrd="0" presId="urn:microsoft.com/office/officeart/2008/layout/AlternatingHexagons"/>
    <dgm:cxn modelId="{F4478E29-CA09-4416-9936-7A851DE9113B}" type="presParOf" srcId="{82095C6D-1451-4F85-89CD-1A5D8E4979F8}" destId="{1B2932A0-93C3-488E-8F01-B78CE9E3FB67}" srcOrd="3" destOrd="0" presId="urn:microsoft.com/office/officeart/2008/layout/AlternatingHexagons"/>
    <dgm:cxn modelId="{AB567FC4-ECFA-43B8-A7D7-B6EB1C9320C0}" type="presParOf" srcId="{82095C6D-1451-4F85-89CD-1A5D8E4979F8}" destId="{C9B35201-EA68-47B4-9CFF-D50326363ACE}" srcOrd="4" destOrd="0" presId="urn:microsoft.com/office/officeart/2008/layout/AlternatingHexagons"/>
    <dgm:cxn modelId="{A1570745-9959-4C39-9CAA-623D34FCA586}" type="presParOf" srcId="{D620CCFA-32C6-4995-B42F-7C5139489B52}" destId="{0E79E7BB-4427-4D1D-8CB2-ABA7348955F6}" srcOrd="5" destOrd="0" presId="urn:microsoft.com/office/officeart/2008/layout/AlternatingHexagons"/>
    <dgm:cxn modelId="{43DB67C1-6012-41D8-AA40-F13FD09EC6AB}" type="presParOf" srcId="{D620CCFA-32C6-4995-B42F-7C5139489B52}" destId="{B471DC0B-D116-4392-8049-C4B986AE8023}" srcOrd="6" destOrd="0" presId="urn:microsoft.com/office/officeart/2008/layout/AlternatingHexagons"/>
    <dgm:cxn modelId="{4FA73EBF-5CA8-49C0-86F4-AF67661B3934}" type="presParOf" srcId="{B471DC0B-D116-4392-8049-C4B986AE8023}" destId="{5A97E913-68CE-49F9-82D3-D26EAE586A02}" srcOrd="0" destOrd="0" presId="urn:microsoft.com/office/officeart/2008/layout/AlternatingHexagons"/>
    <dgm:cxn modelId="{11C5BBFC-C45F-4228-9C07-98D4DE65A171}" type="presParOf" srcId="{B471DC0B-D116-4392-8049-C4B986AE8023}" destId="{71493B19-33E4-49AA-AAFB-3D7C30676997}" srcOrd="1" destOrd="0" presId="urn:microsoft.com/office/officeart/2008/layout/AlternatingHexagons"/>
    <dgm:cxn modelId="{58BC698F-3A2E-424A-B7C7-7FDAEB0F2B8A}" type="presParOf" srcId="{B471DC0B-D116-4392-8049-C4B986AE8023}" destId="{CD31EB44-A8CE-4C04-B4F5-54923572A6E9}" srcOrd="2" destOrd="0" presId="urn:microsoft.com/office/officeart/2008/layout/AlternatingHexagons"/>
    <dgm:cxn modelId="{4A18FEEB-EBAE-4067-AFA2-68F889BDAC64}" type="presParOf" srcId="{B471DC0B-D116-4392-8049-C4B986AE8023}" destId="{C4006331-6D1C-4091-995C-B1ECAE1D10DF}" srcOrd="3" destOrd="0" presId="urn:microsoft.com/office/officeart/2008/layout/AlternatingHexagons"/>
    <dgm:cxn modelId="{7913B6E3-0D67-4C8C-A6F9-9463E76172E6}" type="presParOf" srcId="{B471DC0B-D116-4392-8049-C4B986AE8023}" destId="{15079A9E-8FB1-46A1-AD7E-CA19348C8A3A}"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417C903-460D-4499-B7A3-0AD7E9DB5630}" type="doc">
      <dgm:prSet loTypeId="urn:microsoft.com/office/officeart/2005/8/layout/process1" loCatId="process" qsTypeId="urn:microsoft.com/office/officeart/2005/8/quickstyle/simple1" qsCatId="simple" csTypeId="urn:microsoft.com/office/officeart/2005/8/colors/colorful1" csCatId="colorful" phldr="1"/>
      <dgm:spPr/>
    </dgm:pt>
    <dgm:pt modelId="{041044F7-6182-4332-8E41-33B0A9FE0E63}">
      <dgm:prSet phldrT="[Texto]" custT="1"/>
      <dgm:spPr/>
      <dgm:t>
        <a:bodyPr/>
        <a:lstStyle/>
        <a:p>
          <a:r>
            <a:rPr lang="es-CR" sz="4000" dirty="0" smtClean="0"/>
            <a:t>III. DOCUMENTOS ADJUNTOS</a:t>
          </a:r>
          <a:endParaRPr lang="es-CR" sz="4000" dirty="0"/>
        </a:p>
      </dgm:t>
    </dgm:pt>
    <dgm:pt modelId="{84D7CF20-1EE3-4F08-A1BC-790582FBB188}" type="parTrans" cxnId="{D6312CC8-1F31-4D31-AC5D-2ED95031EA4B}">
      <dgm:prSet/>
      <dgm:spPr/>
      <dgm:t>
        <a:bodyPr/>
        <a:lstStyle/>
        <a:p>
          <a:endParaRPr lang="es-CR"/>
        </a:p>
      </dgm:t>
    </dgm:pt>
    <dgm:pt modelId="{4735A606-1603-4055-AFFE-FAE89AF1A840}" type="sibTrans" cxnId="{D6312CC8-1F31-4D31-AC5D-2ED95031EA4B}">
      <dgm:prSet/>
      <dgm:spPr/>
      <dgm:t>
        <a:bodyPr/>
        <a:lstStyle/>
        <a:p>
          <a:endParaRPr lang="es-CR"/>
        </a:p>
      </dgm:t>
    </dgm:pt>
    <dgm:pt modelId="{337DCBD6-6B97-4228-8771-5AD6D2596DE5}" type="pres">
      <dgm:prSet presAssocID="{9417C903-460D-4499-B7A3-0AD7E9DB5630}" presName="Name0" presStyleCnt="0">
        <dgm:presLayoutVars>
          <dgm:dir/>
          <dgm:resizeHandles val="exact"/>
        </dgm:presLayoutVars>
      </dgm:prSet>
      <dgm:spPr/>
    </dgm:pt>
    <dgm:pt modelId="{AFAF8709-9040-4B81-8641-C687057BCC86}" type="pres">
      <dgm:prSet presAssocID="{041044F7-6182-4332-8E41-33B0A9FE0E63}" presName="node" presStyleLbl="node1" presStyleIdx="0" presStyleCnt="1">
        <dgm:presLayoutVars>
          <dgm:bulletEnabled val="1"/>
        </dgm:presLayoutVars>
      </dgm:prSet>
      <dgm:spPr/>
      <dgm:t>
        <a:bodyPr/>
        <a:lstStyle/>
        <a:p>
          <a:endParaRPr lang="es-CR"/>
        </a:p>
      </dgm:t>
    </dgm:pt>
  </dgm:ptLst>
  <dgm:cxnLst>
    <dgm:cxn modelId="{D6312CC8-1F31-4D31-AC5D-2ED95031EA4B}" srcId="{9417C903-460D-4499-B7A3-0AD7E9DB5630}" destId="{041044F7-6182-4332-8E41-33B0A9FE0E63}" srcOrd="0" destOrd="0" parTransId="{84D7CF20-1EE3-4F08-A1BC-790582FBB188}" sibTransId="{4735A606-1603-4055-AFFE-FAE89AF1A840}"/>
    <dgm:cxn modelId="{CF366C35-C887-4F30-901D-DEDAFCF0E06F}" type="presOf" srcId="{041044F7-6182-4332-8E41-33B0A9FE0E63}" destId="{AFAF8709-9040-4B81-8641-C687057BCC86}" srcOrd="0" destOrd="0" presId="urn:microsoft.com/office/officeart/2005/8/layout/process1"/>
    <dgm:cxn modelId="{0E4583D7-D311-4ABA-A627-F55C7832BA73}" type="presOf" srcId="{9417C903-460D-4499-B7A3-0AD7E9DB5630}" destId="{337DCBD6-6B97-4228-8771-5AD6D2596DE5}" srcOrd="0" destOrd="0" presId="urn:microsoft.com/office/officeart/2005/8/layout/process1"/>
    <dgm:cxn modelId="{2A395B70-CCD1-4F96-90AF-74DD52829481}" type="presParOf" srcId="{337DCBD6-6B97-4228-8771-5AD6D2596DE5}" destId="{AFAF8709-9040-4B81-8641-C687057BCC86}"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7179C9-C526-42FF-8888-AD291C4BD3A1}" type="doc">
      <dgm:prSet loTypeId="urn:microsoft.com/office/officeart/2005/8/layout/hierarchy4" loCatId="hierarchy" qsTypeId="urn:microsoft.com/office/officeart/2005/8/quickstyle/3d2" qsCatId="3D" csTypeId="urn:microsoft.com/office/officeart/2005/8/colors/colorful1" csCatId="colorful" phldr="1"/>
      <dgm:spPr/>
      <dgm:t>
        <a:bodyPr/>
        <a:lstStyle/>
        <a:p>
          <a:endParaRPr lang="es-CR"/>
        </a:p>
      </dgm:t>
    </dgm:pt>
    <dgm:pt modelId="{6FD3ADF4-92BA-491E-836F-82069ACF26B4}">
      <dgm:prSet phldrT="[Texto]"/>
      <dgm:spPr/>
      <dgm:t>
        <a:bodyPr/>
        <a:lstStyle/>
        <a:p>
          <a:r>
            <a:rPr lang="es-CR" b="1" dirty="0" smtClean="0"/>
            <a:t>Reunión de Datos Subjetivos</a:t>
          </a:r>
          <a:endParaRPr lang="es-CR" b="1" dirty="0"/>
        </a:p>
      </dgm:t>
    </dgm:pt>
    <dgm:pt modelId="{5B64E1F5-EB24-459C-B157-B0C245BF6859}" type="parTrans" cxnId="{56EF35C1-3457-4973-B288-1AEC74B2AC5E}">
      <dgm:prSet/>
      <dgm:spPr/>
      <dgm:t>
        <a:bodyPr/>
        <a:lstStyle/>
        <a:p>
          <a:endParaRPr lang="es-CR"/>
        </a:p>
      </dgm:t>
    </dgm:pt>
    <dgm:pt modelId="{2D154301-8724-48CF-AE34-43F4F4537AA2}" type="sibTrans" cxnId="{56EF35C1-3457-4973-B288-1AEC74B2AC5E}">
      <dgm:prSet/>
      <dgm:spPr/>
      <dgm:t>
        <a:bodyPr/>
        <a:lstStyle/>
        <a:p>
          <a:endParaRPr lang="es-CR"/>
        </a:p>
      </dgm:t>
    </dgm:pt>
    <dgm:pt modelId="{5D86297A-B230-4FCA-9B02-BE686E08812A}">
      <dgm:prSet phldrT="[Texto]"/>
      <dgm:spPr/>
      <dgm:t>
        <a:bodyPr/>
        <a:lstStyle/>
        <a:p>
          <a:r>
            <a:rPr lang="es-CR" b="1" dirty="0" smtClean="0"/>
            <a:t>Valoraciones psicopedagógicas</a:t>
          </a:r>
          <a:endParaRPr lang="es-CR" b="1" dirty="0"/>
        </a:p>
      </dgm:t>
    </dgm:pt>
    <dgm:pt modelId="{CC873DC6-EF54-4C5E-86ED-31E4DBF9C636}" type="parTrans" cxnId="{5556BD81-AD51-46F3-8A25-4CE8930A6812}">
      <dgm:prSet/>
      <dgm:spPr/>
      <dgm:t>
        <a:bodyPr/>
        <a:lstStyle/>
        <a:p>
          <a:endParaRPr lang="es-CR"/>
        </a:p>
      </dgm:t>
    </dgm:pt>
    <dgm:pt modelId="{4298B484-0162-455F-81E9-34CF7551FE5A}" type="sibTrans" cxnId="{5556BD81-AD51-46F3-8A25-4CE8930A6812}">
      <dgm:prSet/>
      <dgm:spPr/>
      <dgm:t>
        <a:bodyPr/>
        <a:lstStyle/>
        <a:p>
          <a:endParaRPr lang="es-CR"/>
        </a:p>
      </dgm:t>
    </dgm:pt>
    <dgm:pt modelId="{8525E11E-B544-4BB1-88B3-57E6F81B3E09}">
      <dgm:prSet phldrT="[Texto]"/>
      <dgm:spPr/>
      <dgm:t>
        <a:bodyPr/>
        <a:lstStyle/>
        <a:p>
          <a:r>
            <a:rPr lang="es-CR" b="1" dirty="0" smtClean="0"/>
            <a:t>Registros anecdóticos</a:t>
          </a:r>
          <a:endParaRPr lang="es-CR" b="1" dirty="0"/>
        </a:p>
      </dgm:t>
    </dgm:pt>
    <dgm:pt modelId="{B0813DC1-522C-4831-A4EA-1097DD26206D}" type="parTrans" cxnId="{A294D7BE-869D-44A2-AD06-3D5E76D4D8F0}">
      <dgm:prSet/>
      <dgm:spPr/>
      <dgm:t>
        <a:bodyPr/>
        <a:lstStyle/>
        <a:p>
          <a:endParaRPr lang="es-CR"/>
        </a:p>
      </dgm:t>
    </dgm:pt>
    <dgm:pt modelId="{F4D03D53-2E89-4F01-A1F8-39A09B063334}" type="sibTrans" cxnId="{A294D7BE-869D-44A2-AD06-3D5E76D4D8F0}">
      <dgm:prSet/>
      <dgm:spPr/>
      <dgm:t>
        <a:bodyPr/>
        <a:lstStyle/>
        <a:p>
          <a:endParaRPr lang="es-CR"/>
        </a:p>
      </dgm:t>
    </dgm:pt>
    <dgm:pt modelId="{A63D1F87-E45B-4D59-8AF1-7DF71587727E}">
      <dgm:prSet phldrT="[Texto]"/>
      <dgm:spPr/>
      <dgm:t>
        <a:bodyPr/>
        <a:lstStyle/>
        <a:p>
          <a:r>
            <a:rPr lang="es-CR" b="1" dirty="0" smtClean="0"/>
            <a:t>Anamnesis</a:t>
          </a:r>
          <a:endParaRPr lang="es-CR" b="1" dirty="0"/>
        </a:p>
      </dgm:t>
    </dgm:pt>
    <dgm:pt modelId="{A34CD522-8756-4C2D-BFA5-64BA529700C9}" type="parTrans" cxnId="{9E4E6F4B-5F8F-45D9-8F6C-96DDA384AED0}">
      <dgm:prSet/>
      <dgm:spPr/>
      <dgm:t>
        <a:bodyPr/>
        <a:lstStyle/>
        <a:p>
          <a:endParaRPr lang="es-CR"/>
        </a:p>
      </dgm:t>
    </dgm:pt>
    <dgm:pt modelId="{19BED6A5-12DA-422E-AF2F-4A430EE2CCA3}" type="sibTrans" cxnId="{9E4E6F4B-5F8F-45D9-8F6C-96DDA384AED0}">
      <dgm:prSet/>
      <dgm:spPr/>
      <dgm:t>
        <a:bodyPr/>
        <a:lstStyle/>
        <a:p>
          <a:endParaRPr lang="es-CR"/>
        </a:p>
      </dgm:t>
    </dgm:pt>
    <dgm:pt modelId="{7C51EF79-C1C3-4626-9459-3D1D543F16BF}">
      <dgm:prSet phldrT="[Texto]"/>
      <dgm:spPr/>
      <dgm:t>
        <a:bodyPr/>
        <a:lstStyle/>
        <a:p>
          <a:r>
            <a:rPr lang="es-ES" b="1" dirty="0" smtClean="0"/>
            <a:t>Constancia de intervenciones de apoyo especializado, sea en orientación, psicología, trabajo social u otros si los hubiera</a:t>
          </a:r>
          <a:endParaRPr lang="es-CR" b="1" dirty="0"/>
        </a:p>
      </dgm:t>
    </dgm:pt>
    <dgm:pt modelId="{0045D941-30A1-489C-82EA-EA3A48403E21}" type="parTrans" cxnId="{77C56806-2EDD-47DB-A76E-4B79EF593003}">
      <dgm:prSet/>
      <dgm:spPr/>
      <dgm:t>
        <a:bodyPr/>
        <a:lstStyle/>
        <a:p>
          <a:endParaRPr lang="es-CR"/>
        </a:p>
      </dgm:t>
    </dgm:pt>
    <dgm:pt modelId="{B646D565-E499-4554-AD90-E5E43B2973AD}" type="sibTrans" cxnId="{77C56806-2EDD-47DB-A76E-4B79EF593003}">
      <dgm:prSet/>
      <dgm:spPr/>
      <dgm:t>
        <a:bodyPr/>
        <a:lstStyle/>
        <a:p>
          <a:endParaRPr lang="es-CR"/>
        </a:p>
      </dgm:t>
    </dgm:pt>
    <dgm:pt modelId="{F1183BA9-714B-4CC2-B842-0CDBFF705794}">
      <dgm:prSet phldrT="[Texto]"/>
      <dgm:spPr/>
      <dgm:t>
        <a:bodyPr/>
        <a:lstStyle/>
        <a:p>
          <a:r>
            <a:rPr lang="es-CR" b="1" dirty="0" smtClean="0"/>
            <a:t>Antecedentes familiares y personales</a:t>
          </a:r>
          <a:endParaRPr lang="es-CR" b="1" dirty="0"/>
        </a:p>
      </dgm:t>
    </dgm:pt>
    <dgm:pt modelId="{DC9E2F1B-CD20-4C28-8064-02B1FF965CF0}" type="parTrans" cxnId="{0712F103-E811-4052-B30B-D0CB2226746C}">
      <dgm:prSet/>
      <dgm:spPr/>
      <dgm:t>
        <a:bodyPr/>
        <a:lstStyle/>
        <a:p>
          <a:endParaRPr lang="es-CR"/>
        </a:p>
      </dgm:t>
    </dgm:pt>
    <dgm:pt modelId="{C48E4BF4-3BE9-44BB-B54A-71A1234FD91F}" type="sibTrans" cxnId="{0712F103-E811-4052-B30B-D0CB2226746C}">
      <dgm:prSet/>
      <dgm:spPr/>
      <dgm:t>
        <a:bodyPr/>
        <a:lstStyle/>
        <a:p>
          <a:endParaRPr lang="es-CR"/>
        </a:p>
      </dgm:t>
    </dgm:pt>
    <dgm:pt modelId="{33E3ACBE-38DE-414B-AF98-FF0ED346C8FC}">
      <dgm:prSet phldrT="[Texto]"/>
      <dgm:spPr/>
      <dgm:t>
        <a:bodyPr/>
        <a:lstStyle/>
        <a:p>
          <a:r>
            <a:rPr lang="es-ES" b="1" dirty="0" smtClean="0"/>
            <a:t>Signos y síntomas de alguna enfermedad o experiencias. Se anotan la fecha, el nombre y tipo de documento que se adjunta</a:t>
          </a:r>
          <a:endParaRPr lang="es-CR" b="1" dirty="0"/>
        </a:p>
      </dgm:t>
    </dgm:pt>
    <dgm:pt modelId="{0A6FE320-4445-427D-BE2F-175BF70FB1E1}" type="parTrans" cxnId="{0A1A3D8E-3ED3-4CCE-9761-54CA5FD0997F}">
      <dgm:prSet/>
      <dgm:spPr/>
      <dgm:t>
        <a:bodyPr/>
        <a:lstStyle/>
        <a:p>
          <a:endParaRPr lang="es-CR"/>
        </a:p>
      </dgm:t>
    </dgm:pt>
    <dgm:pt modelId="{128A7698-0A9C-436B-AA8F-C77C95DEC687}" type="sibTrans" cxnId="{0A1A3D8E-3ED3-4CCE-9761-54CA5FD0997F}">
      <dgm:prSet/>
      <dgm:spPr/>
      <dgm:t>
        <a:bodyPr/>
        <a:lstStyle/>
        <a:p>
          <a:endParaRPr lang="es-CR"/>
        </a:p>
      </dgm:t>
    </dgm:pt>
    <dgm:pt modelId="{4C07201A-2800-4006-B009-966F26359E64}" type="pres">
      <dgm:prSet presAssocID="{BA7179C9-C526-42FF-8888-AD291C4BD3A1}" presName="Name0" presStyleCnt="0">
        <dgm:presLayoutVars>
          <dgm:chPref val="1"/>
          <dgm:dir/>
          <dgm:animOne val="branch"/>
          <dgm:animLvl val="lvl"/>
          <dgm:resizeHandles/>
        </dgm:presLayoutVars>
      </dgm:prSet>
      <dgm:spPr/>
      <dgm:t>
        <a:bodyPr/>
        <a:lstStyle/>
        <a:p>
          <a:endParaRPr lang="es-CR"/>
        </a:p>
      </dgm:t>
    </dgm:pt>
    <dgm:pt modelId="{3EA41EAC-84EA-4912-B20E-30BB7D948585}" type="pres">
      <dgm:prSet presAssocID="{6FD3ADF4-92BA-491E-836F-82069ACF26B4}" presName="vertOne" presStyleCnt="0"/>
      <dgm:spPr/>
    </dgm:pt>
    <dgm:pt modelId="{1505457E-EAA1-4036-87D7-5400431B3B24}" type="pres">
      <dgm:prSet presAssocID="{6FD3ADF4-92BA-491E-836F-82069ACF26B4}" presName="txOne" presStyleLbl="node0" presStyleIdx="0" presStyleCnt="1">
        <dgm:presLayoutVars>
          <dgm:chPref val="3"/>
        </dgm:presLayoutVars>
      </dgm:prSet>
      <dgm:spPr/>
      <dgm:t>
        <a:bodyPr/>
        <a:lstStyle/>
        <a:p>
          <a:endParaRPr lang="es-CR"/>
        </a:p>
      </dgm:t>
    </dgm:pt>
    <dgm:pt modelId="{B02DFB51-2884-4A50-9585-BB3814A0EC94}" type="pres">
      <dgm:prSet presAssocID="{6FD3ADF4-92BA-491E-836F-82069ACF26B4}" presName="parTransOne" presStyleCnt="0"/>
      <dgm:spPr/>
    </dgm:pt>
    <dgm:pt modelId="{4CF69C0B-A091-47D9-8B54-E637B5068D5B}" type="pres">
      <dgm:prSet presAssocID="{6FD3ADF4-92BA-491E-836F-82069ACF26B4}" presName="horzOne" presStyleCnt="0"/>
      <dgm:spPr/>
    </dgm:pt>
    <dgm:pt modelId="{89371B75-D890-46CD-9717-A7023D9A7311}" type="pres">
      <dgm:prSet presAssocID="{5D86297A-B230-4FCA-9B02-BE686E08812A}" presName="vertTwo" presStyleCnt="0"/>
      <dgm:spPr/>
    </dgm:pt>
    <dgm:pt modelId="{AE9D2BBB-81AE-40AC-9496-7BB662761D5C}" type="pres">
      <dgm:prSet presAssocID="{5D86297A-B230-4FCA-9B02-BE686E08812A}" presName="txTwo" presStyleLbl="node2" presStyleIdx="0" presStyleCnt="2">
        <dgm:presLayoutVars>
          <dgm:chPref val="3"/>
        </dgm:presLayoutVars>
      </dgm:prSet>
      <dgm:spPr/>
      <dgm:t>
        <a:bodyPr/>
        <a:lstStyle/>
        <a:p>
          <a:endParaRPr lang="es-CR"/>
        </a:p>
      </dgm:t>
    </dgm:pt>
    <dgm:pt modelId="{71D298CF-7C3B-4F28-91ED-EBD8F1ED7985}" type="pres">
      <dgm:prSet presAssocID="{5D86297A-B230-4FCA-9B02-BE686E08812A}" presName="parTransTwo" presStyleCnt="0"/>
      <dgm:spPr/>
    </dgm:pt>
    <dgm:pt modelId="{98AFD3E5-464F-4A84-8EE5-3FAE844ECD3F}" type="pres">
      <dgm:prSet presAssocID="{5D86297A-B230-4FCA-9B02-BE686E08812A}" presName="horzTwo" presStyleCnt="0"/>
      <dgm:spPr/>
    </dgm:pt>
    <dgm:pt modelId="{E5CF67C6-11B8-43D4-8B67-81A91412EA6D}" type="pres">
      <dgm:prSet presAssocID="{8525E11E-B544-4BB1-88B3-57E6F81B3E09}" presName="vertThree" presStyleCnt="0"/>
      <dgm:spPr/>
    </dgm:pt>
    <dgm:pt modelId="{3480639C-D835-4871-BCAA-160470B72615}" type="pres">
      <dgm:prSet presAssocID="{8525E11E-B544-4BB1-88B3-57E6F81B3E09}" presName="txThree" presStyleLbl="node3" presStyleIdx="0" presStyleCnt="4">
        <dgm:presLayoutVars>
          <dgm:chPref val="3"/>
        </dgm:presLayoutVars>
      </dgm:prSet>
      <dgm:spPr/>
      <dgm:t>
        <a:bodyPr/>
        <a:lstStyle/>
        <a:p>
          <a:endParaRPr lang="es-CR"/>
        </a:p>
      </dgm:t>
    </dgm:pt>
    <dgm:pt modelId="{35CD5000-C3E3-4A2B-8EE6-E222ECA2F3C2}" type="pres">
      <dgm:prSet presAssocID="{8525E11E-B544-4BB1-88B3-57E6F81B3E09}" presName="horzThree" presStyleCnt="0"/>
      <dgm:spPr/>
    </dgm:pt>
    <dgm:pt modelId="{FEEAE539-09C2-4292-BB33-5631B0030263}" type="pres">
      <dgm:prSet presAssocID="{F4D03D53-2E89-4F01-A1F8-39A09B063334}" presName="sibSpaceThree" presStyleCnt="0"/>
      <dgm:spPr/>
    </dgm:pt>
    <dgm:pt modelId="{791C04F7-2175-4625-BC27-93BD32CC1AEC}" type="pres">
      <dgm:prSet presAssocID="{A63D1F87-E45B-4D59-8AF1-7DF71587727E}" presName="vertThree" presStyleCnt="0"/>
      <dgm:spPr/>
    </dgm:pt>
    <dgm:pt modelId="{F050C2E7-6E9B-4E7A-887D-ED2D2980502E}" type="pres">
      <dgm:prSet presAssocID="{A63D1F87-E45B-4D59-8AF1-7DF71587727E}" presName="txThree" presStyleLbl="node3" presStyleIdx="1" presStyleCnt="4">
        <dgm:presLayoutVars>
          <dgm:chPref val="3"/>
        </dgm:presLayoutVars>
      </dgm:prSet>
      <dgm:spPr/>
      <dgm:t>
        <a:bodyPr/>
        <a:lstStyle/>
        <a:p>
          <a:endParaRPr lang="es-CR"/>
        </a:p>
      </dgm:t>
    </dgm:pt>
    <dgm:pt modelId="{DBEC47DD-6B52-406B-89A1-0332BC52D04E}" type="pres">
      <dgm:prSet presAssocID="{A63D1F87-E45B-4D59-8AF1-7DF71587727E}" presName="horzThree" presStyleCnt="0"/>
      <dgm:spPr/>
    </dgm:pt>
    <dgm:pt modelId="{E03C4240-51B8-4935-AFE6-9A6CA1AEA869}" type="pres">
      <dgm:prSet presAssocID="{4298B484-0162-455F-81E9-34CF7551FE5A}" presName="sibSpaceTwo" presStyleCnt="0"/>
      <dgm:spPr/>
    </dgm:pt>
    <dgm:pt modelId="{6FF4BBD0-4FD7-4830-A81B-361C75D71C27}" type="pres">
      <dgm:prSet presAssocID="{7C51EF79-C1C3-4626-9459-3D1D543F16BF}" presName="vertTwo" presStyleCnt="0"/>
      <dgm:spPr/>
    </dgm:pt>
    <dgm:pt modelId="{EB27EF50-3ACC-42B6-86CF-72D711C9CC4A}" type="pres">
      <dgm:prSet presAssocID="{7C51EF79-C1C3-4626-9459-3D1D543F16BF}" presName="txTwo" presStyleLbl="node2" presStyleIdx="1" presStyleCnt="2">
        <dgm:presLayoutVars>
          <dgm:chPref val="3"/>
        </dgm:presLayoutVars>
      </dgm:prSet>
      <dgm:spPr/>
      <dgm:t>
        <a:bodyPr/>
        <a:lstStyle/>
        <a:p>
          <a:endParaRPr lang="es-CR"/>
        </a:p>
      </dgm:t>
    </dgm:pt>
    <dgm:pt modelId="{ED76AC99-B5DE-4A28-9A0E-5DB531DB6A74}" type="pres">
      <dgm:prSet presAssocID="{7C51EF79-C1C3-4626-9459-3D1D543F16BF}" presName="parTransTwo" presStyleCnt="0"/>
      <dgm:spPr/>
    </dgm:pt>
    <dgm:pt modelId="{8F1E06B1-FC02-4D6E-9C4C-3BC8FCA35423}" type="pres">
      <dgm:prSet presAssocID="{7C51EF79-C1C3-4626-9459-3D1D543F16BF}" presName="horzTwo" presStyleCnt="0"/>
      <dgm:spPr/>
    </dgm:pt>
    <dgm:pt modelId="{407D449C-0D81-4285-B6D7-3016BC111E61}" type="pres">
      <dgm:prSet presAssocID="{F1183BA9-714B-4CC2-B842-0CDBFF705794}" presName="vertThree" presStyleCnt="0"/>
      <dgm:spPr/>
    </dgm:pt>
    <dgm:pt modelId="{A4FD99EB-2D61-4694-B553-E8F2DE2007D2}" type="pres">
      <dgm:prSet presAssocID="{F1183BA9-714B-4CC2-B842-0CDBFF705794}" presName="txThree" presStyleLbl="node3" presStyleIdx="2" presStyleCnt="4">
        <dgm:presLayoutVars>
          <dgm:chPref val="3"/>
        </dgm:presLayoutVars>
      </dgm:prSet>
      <dgm:spPr/>
      <dgm:t>
        <a:bodyPr/>
        <a:lstStyle/>
        <a:p>
          <a:endParaRPr lang="es-CR"/>
        </a:p>
      </dgm:t>
    </dgm:pt>
    <dgm:pt modelId="{7EC2A22C-5B94-4A28-BECA-49059E571124}" type="pres">
      <dgm:prSet presAssocID="{F1183BA9-714B-4CC2-B842-0CDBFF705794}" presName="horzThree" presStyleCnt="0"/>
      <dgm:spPr/>
    </dgm:pt>
    <dgm:pt modelId="{5B4F43C2-6CA9-496F-B01E-582D7AF8D73B}" type="pres">
      <dgm:prSet presAssocID="{C48E4BF4-3BE9-44BB-B54A-71A1234FD91F}" presName="sibSpaceThree" presStyleCnt="0"/>
      <dgm:spPr/>
    </dgm:pt>
    <dgm:pt modelId="{FC045F15-7E80-49A7-80E1-03195AE3AD87}" type="pres">
      <dgm:prSet presAssocID="{33E3ACBE-38DE-414B-AF98-FF0ED346C8FC}" presName="vertThree" presStyleCnt="0"/>
      <dgm:spPr/>
    </dgm:pt>
    <dgm:pt modelId="{68346DDB-1A4F-43C4-9626-61DB9BE54753}" type="pres">
      <dgm:prSet presAssocID="{33E3ACBE-38DE-414B-AF98-FF0ED346C8FC}" presName="txThree" presStyleLbl="node3" presStyleIdx="3" presStyleCnt="4">
        <dgm:presLayoutVars>
          <dgm:chPref val="3"/>
        </dgm:presLayoutVars>
      </dgm:prSet>
      <dgm:spPr/>
      <dgm:t>
        <a:bodyPr/>
        <a:lstStyle/>
        <a:p>
          <a:endParaRPr lang="es-CR"/>
        </a:p>
      </dgm:t>
    </dgm:pt>
    <dgm:pt modelId="{8A80A0B1-6C3E-437D-8B6E-08DD493AD3EA}" type="pres">
      <dgm:prSet presAssocID="{33E3ACBE-38DE-414B-AF98-FF0ED346C8FC}" presName="horzThree" presStyleCnt="0"/>
      <dgm:spPr/>
    </dgm:pt>
  </dgm:ptLst>
  <dgm:cxnLst>
    <dgm:cxn modelId="{0712F103-E811-4052-B30B-D0CB2226746C}" srcId="{7C51EF79-C1C3-4626-9459-3D1D543F16BF}" destId="{F1183BA9-714B-4CC2-B842-0CDBFF705794}" srcOrd="0" destOrd="0" parTransId="{DC9E2F1B-CD20-4C28-8064-02B1FF965CF0}" sibTransId="{C48E4BF4-3BE9-44BB-B54A-71A1234FD91F}"/>
    <dgm:cxn modelId="{5556BD81-AD51-46F3-8A25-4CE8930A6812}" srcId="{6FD3ADF4-92BA-491E-836F-82069ACF26B4}" destId="{5D86297A-B230-4FCA-9B02-BE686E08812A}" srcOrd="0" destOrd="0" parTransId="{CC873DC6-EF54-4C5E-86ED-31E4DBF9C636}" sibTransId="{4298B484-0162-455F-81E9-34CF7551FE5A}"/>
    <dgm:cxn modelId="{5BDF3AFC-81FF-4A9F-AC7E-8643404524AB}" type="presOf" srcId="{F1183BA9-714B-4CC2-B842-0CDBFF705794}" destId="{A4FD99EB-2D61-4694-B553-E8F2DE2007D2}" srcOrd="0" destOrd="0" presId="urn:microsoft.com/office/officeart/2005/8/layout/hierarchy4"/>
    <dgm:cxn modelId="{9E4E6F4B-5F8F-45D9-8F6C-96DDA384AED0}" srcId="{5D86297A-B230-4FCA-9B02-BE686E08812A}" destId="{A63D1F87-E45B-4D59-8AF1-7DF71587727E}" srcOrd="1" destOrd="0" parTransId="{A34CD522-8756-4C2D-BFA5-64BA529700C9}" sibTransId="{19BED6A5-12DA-422E-AF2F-4A430EE2CCA3}"/>
    <dgm:cxn modelId="{56EF35C1-3457-4973-B288-1AEC74B2AC5E}" srcId="{BA7179C9-C526-42FF-8888-AD291C4BD3A1}" destId="{6FD3ADF4-92BA-491E-836F-82069ACF26B4}" srcOrd="0" destOrd="0" parTransId="{5B64E1F5-EB24-459C-B157-B0C245BF6859}" sibTransId="{2D154301-8724-48CF-AE34-43F4F4537AA2}"/>
    <dgm:cxn modelId="{8E3224AA-6E83-407A-9945-4EF47B899E5B}" type="presOf" srcId="{5D86297A-B230-4FCA-9B02-BE686E08812A}" destId="{AE9D2BBB-81AE-40AC-9496-7BB662761D5C}" srcOrd="0" destOrd="0" presId="urn:microsoft.com/office/officeart/2005/8/layout/hierarchy4"/>
    <dgm:cxn modelId="{5EDF858C-566A-4A1E-85DB-B41532B5FBFA}" type="presOf" srcId="{8525E11E-B544-4BB1-88B3-57E6F81B3E09}" destId="{3480639C-D835-4871-BCAA-160470B72615}" srcOrd="0" destOrd="0" presId="urn:microsoft.com/office/officeart/2005/8/layout/hierarchy4"/>
    <dgm:cxn modelId="{77C56806-2EDD-47DB-A76E-4B79EF593003}" srcId="{6FD3ADF4-92BA-491E-836F-82069ACF26B4}" destId="{7C51EF79-C1C3-4626-9459-3D1D543F16BF}" srcOrd="1" destOrd="0" parTransId="{0045D941-30A1-489C-82EA-EA3A48403E21}" sibTransId="{B646D565-E499-4554-AD90-E5E43B2973AD}"/>
    <dgm:cxn modelId="{E37F855C-7326-4619-80CB-63B652A9EC6F}" type="presOf" srcId="{A63D1F87-E45B-4D59-8AF1-7DF71587727E}" destId="{F050C2E7-6E9B-4E7A-887D-ED2D2980502E}" srcOrd="0" destOrd="0" presId="urn:microsoft.com/office/officeart/2005/8/layout/hierarchy4"/>
    <dgm:cxn modelId="{E1A4BC87-A0B3-4CEE-A2D6-BD5103F3730D}" type="presOf" srcId="{6FD3ADF4-92BA-491E-836F-82069ACF26B4}" destId="{1505457E-EAA1-4036-87D7-5400431B3B24}" srcOrd="0" destOrd="0" presId="urn:microsoft.com/office/officeart/2005/8/layout/hierarchy4"/>
    <dgm:cxn modelId="{0A1A3D8E-3ED3-4CCE-9761-54CA5FD0997F}" srcId="{7C51EF79-C1C3-4626-9459-3D1D543F16BF}" destId="{33E3ACBE-38DE-414B-AF98-FF0ED346C8FC}" srcOrd="1" destOrd="0" parTransId="{0A6FE320-4445-427D-BE2F-175BF70FB1E1}" sibTransId="{128A7698-0A9C-436B-AA8F-C77C95DEC687}"/>
    <dgm:cxn modelId="{A294D7BE-869D-44A2-AD06-3D5E76D4D8F0}" srcId="{5D86297A-B230-4FCA-9B02-BE686E08812A}" destId="{8525E11E-B544-4BB1-88B3-57E6F81B3E09}" srcOrd="0" destOrd="0" parTransId="{B0813DC1-522C-4831-A4EA-1097DD26206D}" sibTransId="{F4D03D53-2E89-4F01-A1F8-39A09B063334}"/>
    <dgm:cxn modelId="{0D167AF9-A3CF-485D-9C04-5DCAF94A817B}" type="presOf" srcId="{33E3ACBE-38DE-414B-AF98-FF0ED346C8FC}" destId="{68346DDB-1A4F-43C4-9626-61DB9BE54753}" srcOrd="0" destOrd="0" presId="urn:microsoft.com/office/officeart/2005/8/layout/hierarchy4"/>
    <dgm:cxn modelId="{3A6701FF-A99D-493E-BF65-177F5D63A6BA}" type="presOf" srcId="{BA7179C9-C526-42FF-8888-AD291C4BD3A1}" destId="{4C07201A-2800-4006-B009-966F26359E64}" srcOrd="0" destOrd="0" presId="urn:microsoft.com/office/officeart/2005/8/layout/hierarchy4"/>
    <dgm:cxn modelId="{C191D91F-E490-4C80-916A-C417EAEDBFF6}" type="presOf" srcId="{7C51EF79-C1C3-4626-9459-3D1D543F16BF}" destId="{EB27EF50-3ACC-42B6-86CF-72D711C9CC4A}" srcOrd="0" destOrd="0" presId="urn:microsoft.com/office/officeart/2005/8/layout/hierarchy4"/>
    <dgm:cxn modelId="{D8F7F1F1-85E5-4C39-88C8-0D494A9531D7}" type="presParOf" srcId="{4C07201A-2800-4006-B009-966F26359E64}" destId="{3EA41EAC-84EA-4912-B20E-30BB7D948585}" srcOrd="0" destOrd="0" presId="urn:microsoft.com/office/officeart/2005/8/layout/hierarchy4"/>
    <dgm:cxn modelId="{FA610C36-4CCA-435D-AE7C-FD719D8C6891}" type="presParOf" srcId="{3EA41EAC-84EA-4912-B20E-30BB7D948585}" destId="{1505457E-EAA1-4036-87D7-5400431B3B24}" srcOrd="0" destOrd="0" presId="urn:microsoft.com/office/officeart/2005/8/layout/hierarchy4"/>
    <dgm:cxn modelId="{2F3CDF90-0198-41CD-A277-D679CD2B84E2}" type="presParOf" srcId="{3EA41EAC-84EA-4912-B20E-30BB7D948585}" destId="{B02DFB51-2884-4A50-9585-BB3814A0EC94}" srcOrd="1" destOrd="0" presId="urn:microsoft.com/office/officeart/2005/8/layout/hierarchy4"/>
    <dgm:cxn modelId="{A90D45CC-C9AD-4422-B37B-9CB9672E78BC}" type="presParOf" srcId="{3EA41EAC-84EA-4912-B20E-30BB7D948585}" destId="{4CF69C0B-A091-47D9-8B54-E637B5068D5B}" srcOrd="2" destOrd="0" presId="urn:microsoft.com/office/officeart/2005/8/layout/hierarchy4"/>
    <dgm:cxn modelId="{67CF35DF-F72F-414C-AA23-E32CF82C61EC}" type="presParOf" srcId="{4CF69C0B-A091-47D9-8B54-E637B5068D5B}" destId="{89371B75-D890-46CD-9717-A7023D9A7311}" srcOrd="0" destOrd="0" presId="urn:microsoft.com/office/officeart/2005/8/layout/hierarchy4"/>
    <dgm:cxn modelId="{222E7034-CAB5-4B8C-8DE2-5D8846468FBB}" type="presParOf" srcId="{89371B75-D890-46CD-9717-A7023D9A7311}" destId="{AE9D2BBB-81AE-40AC-9496-7BB662761D5C}" srcOrd="0" destOrd="0" presId="urn:microsoft.com/office/officeart/2005/8/layout/hierarchy4"/>
    <dgm:cxn modelId="{A20B1589-1C76-4C7B-B0DB-B3A47ECF9409}" type="presParOf" srcId="{89371B75-D890-46CD-9717-A7023D9A7311}" destId="{71D298CF-7C3B-4F28-91ED-EBD8F1ED7985}" srcOrd="1" destOrd="0" presId="urn:microsoft.com/office/officeart/2005/8/layout/hierarchy4"/>
    <dgm:cxn modelId="{2B195332-E65E-4DA7-BB3D-48B430D62841}" type="presParOf" srcId="{89371B75-D890-46CD-9717-A7023D9A7311}" destId="{98AFD3E5-464F-4A84-8EE5-3FAE844ECD3F}" srcOrd="2" destOrd="0" presId="urn:microsoft.com/office/officeart/2005/8/layout/hierarchy4"/>
    <dgm:cxn modelId="{68B2B724-DC3B-4D62-83B7-CAFAB9D39F63}" type="presParOf" srcId="{98AFD3E5-464F-4A84-8EE5-3FAE844ECD3F}" destId="{E5CF67C6-11B8-43D4-8B67-81A91412EA6D}" srcOrd="0" destOrd="0" presId="urn:microsoft.com/office/officeart/2005/8/layout/hierarchy4"/>
    <dgm:cxn modelId="{1B254773-4C18-4BE5-BA32-539396AC5AAB}" type="presParOf" srcId="{E5CF67C6-11B8-43D4-8B67-81A91412EA6D}" destId="{3480639C-D835-4871-BCAA-160470B72615}" srcOrd="0" destOrd="0" presId="urn:microsoft.com/office/officeart/2005/8/layout/hierarchy4"/>
    <dgm:cxn modelId="{94DBA528-3CD2-4CD2-9E9F-673449D6444D}" type="presParOf" srcId="{E5CF67C6-11B8-43D4-8B67-81A91412EA6D}" destId="{35CD5000-C3E3-4A2B-8EE6-E222ECA2F3C2}" srcOrd="1" destOrd="0" presId="urn:microsoft.com/office/officeart/2005/8/layout/hierarchy4"/>
    <dgm:cxn modelId="{2ADB633A-4E6A-4870-BA6B-65509F422174}" type="presParOf" srcId="{98AFD3E5-464F-4A84-8EE5-3FAE844ECD3F}" destId="{FEEAE539-09C2-4292-BB33-5631B0030263}" srcOrd="1" destOrd="0" presId="urn:microsoft.com/office/officeart/2005/8/layout/hierarchy4"/>
    <dgm:cxn modelId="{F6C97550-93BC-476E-A9AC-0E5361E1CA74}" type="presParOf" srcId="{98AFD3E5-464F-4A84-8EE5-3FAE844ECD3F}" destId="{791C04F7-2175-4625-BC27-93BD32CC1AEC}" srcOrd="2" destOrd="0" presId="urn:microsoft.com/office/officeart/2005/8/layout/hierarchy4"/>
    <dgm:cxn modelId="{FB1FC0AF-DD91-42F7-B9F9-A9ED28BFF379}" type="presParOf" srcId="{791C04F7-2175-4625-BC27-93BD32CC1AEC}" destId="{F050C2E7-6E9B-4E7A-887D-ED2D2980502E}" srcOrd="0" destOrd="0" presId="urn:microsoft.com/office/officeart/2005/8/layout/hierarchy4"/>
    <dgm:cxn modelId="{0A793E4F-441E-42F1-8250-45FE6D7BDE59}" type="presParOf" srcId="{791C04F7-2175-4625-BC27-93BD32CC1AEC}" destId="{DBEC47DD-6B52-406B-89A1-0332BC52D04E}" srcOrd="1" destOrd="0" presId="urn:microsoft.com/office/officeart/2005/8/layout/hierarchy4"/>
    <dgm:cxn modelId="{B25F9996-0986-4C53-AC22-E9BBA4CFBF9C}" type="presParOf" srcId="{4CF69C0B-A091-47D9-8B54-E637B5068D5B}" destId="{E03C4240-51B8-4935-AFE6-9A6CA1AEA869}" srcOrd="1" destOrd="0" presId="urn:microsoft.com/office/officeart/2005/8/layout/hierarchy4"/>
    <dgm:cxn modelId="{79ED3530-0C5B-4381-A2B8-0832CF22434B}" type="presParOf" srcId="{4CF69C0B-A091-47D9-8B54-E637B5068D5B}" destId="{6FF4BBD0-4FD7-4830-A81B-361C75D71C27}" srcOrd="2" destOrd="0" presId="urn:microsoft.com/office/officeart/2005/8/layout/hierarchy4"/>
    <dgm:cxn modelId="{E495AC21-61AC-4448-81AC-D10E03DAE7E8}" type="presParOf" srcId="{6FF4BBD0-4FD7-4830-A81B-361C75D71C27}" destId="{EB27EF50-3ACC-42B6-86CF-72D711C9CC4A}" srcOrd="0" destOrd="0" presId="urn:microsoft.com/office/officeart/2005/8/layout/hierarchy4"/>
    <dgm:cxn modelId="{1763D566-0784-4F73-A5C7-6A3B0A577465}" type="presParOf" srcId="{6FF4BBD0-4FD7-4830-A81B-361C75D71C27}" destId="{ED76AC99-B5DE-4A28-9A0E-5DB531DB6A74}" srcOrd="1" destOrd="0" presId="urn:microsoft.com/office/officeart/2005/8/layout/hierarchy4"/>
    <dgm:cxn modelId="{8FB433AC-4E41-4889-B43D-17170CB24AFF}" type="presParOf" srcId="{6FF4BBD0-4FD7-4830-A81B-361C75D71C27}" destId="{8F1E06B1-FC02-4D6E-9C4C-3BC8FCA35423}" srcOrd="2" destOrd="0" presId="urn:microsoft.com/office/officeart/2005/8/layout/hierarchy4"/>
    <dgm:cxn modelId="{D37AB766-B759-407F-B707-7C870BDB64E1}" type="presParOf" srcId="{8F1E06B1-FC02-4D6E-9C4C-3BC8FCA35423}" destId="{407D449C-0D81-4285-B6D7-3016BC111E61}" srcOrd="0" destOrd="0" presId="urn:microsoft.com/office/officeart/2005/8/layout/hierarchy4"/>
    <dgm:cxn modelId="{8BE3E903-A092-45EA-92AF-C7CF9DDDEF21}" type="presParOf" srcId="{407D449C-0D81-4285-B6D7-3016BC111E61}" destId="{A4FD99EB-2D61-4694-B553-E8F2DE2007D2}" srcOrd="0" destOrd="0" presId="urn:microsoft.com/office/officeart/2005/8/layout/hierarchy4"/>
    <dgm:cxn modelId="{DCC6C866-4A4B-4A73-A2D3-E26368CDAD97}" type="presParOf" srcId="{407D449C-0D81-4285-B6D7-3016BC111E61}" destId="{7EC2A22C-5B94-4A28-BECA-49059E571124}" srcOrd="1" destOrd="0" presId="urn:microsoft.com/office/officeart/2005/8/layout/hierarchy4"/>
    <dgm:cxn modelId="{6A9DFE17-9E9C-47DF-8A98-ABC14650009F}" type="presParOf" srcId="{8F1E06B1-FC02-4D6E-9C4C-3BC8FCA35423}" destId="{5B4F43C2-6CA9-496F-B01E-582D7AF8D73B}" srcOrd="1" destOrd="0" presId="urn:microsoft.com/office/officeart/2005/8/layout/hierarchy4"/>
    <dgm:cxn modelId="{49F38DA1-F1E7-443E-8E2D-F9965DB9F7DC}" type="presParOf" srcId="{8F1E06B1-FC02-4D6E-9C4C-3BC8FCA35423}" destId="{FC045F15-7E80-49A7-80E1-03195AE3AD87}" srcOrd="2" destOrd="0" presId="urn:microsoft.com/office/officeart/2005/8/layout/hierarchy4"/>
    <dgm:cxn modelId="{9EE0959F-4FE1-49AB-8C6C-C46F91EDD5F7}" type="presParOf" srcId="{FC045F15-7E80-49A7-80E1-03195AE3AD87}" destId="{68346DDB-1A4F-43C4-9626-61DB9BE54753}" srcOrd="0" destOrd="0" presId="urn:microsoft.com/office/officeart/2005/8/layout/hierarchy4"/>
    <dgm:cxn modelId="{0F6C5FC7-EE5F-4D70-B171-08FE5F1CE576}" type="presParOf" srcId="{FC045F15-7E80-49A7-80E1-03195AE3AD87}" destId="{8A80A0B1-6C3E-437D-8B6E-08DD493AD3EA}"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417C903-460D-4499-B7A3-0AD7E9DB5630}" type="doc">
      <dgm:prSet loTypeId="urn:microsoft.com/office/officeart/2005/8/layout/process1" loCatId="process" qsTypeId="urn:microsoft.com/office/officeart/2005/8/quickstyle/simple1" qsCatId="simple" csTypeId="urn:microsoft.com/office/officeart/2005/8/colors/colorful1" csCatId="colorful" phldr="1"/>
      <dgm:spPr/>
    </dgm:pt>
    <dgm:pt modelId="{041044F7-6182-4332-8E41-33B0A9FE0E63}">
      <dgm:prSet phldrT="[Texto]" custT="1"/>
      <dgm:spPr/>
      <dgm:t>
        <a:bodyPr/>
        <a:lstStyle/>
        <a:p>
          <a:r>
            <a:rPr lang="es-CR" sz="4000" b="1" dirty="0" smtClean="0"/>
            <a:t>IV. </a:t>
          </a:r>
          <a:r>
            <a:rPr lang="es-ES" sz="4000" b="1" dirty="0" smtClean="0"/>
            <a:t>ORIENTACIONES PARA LA IMPLEMENTACIÓN DEL EXPEDIENTE DEL PROCESO EDUCATIVO</a:t>
          </a:r>
          <a:endParaRPr lang="es-CR" sz="4000" b="1" dirty="0"/>
        </a:p>
      </dgm:t>
    </dgm:pt>
    <dgm:pt modelId="{84D7CF20-1EE3-4F08-A1BC-790582FBB188}" type="parTrans" cxnId="{D6312CC8-1F31-4D31-AC5D-2ED95031EA4B}">
      <dgm:prSet/>
      <dgm:spPr/>
      <dgm:t>
        <a:bodyPr/>
        <a:lstStyle/>
        <a:p>
          <a:endParaRPr lang="es-CR"/>
        </a:p>
      </dgm:t>
    </dgm:pt>
    <dgm:pt modelId="{4735A606-1603-4055-AFFE-FAE89AF1A840}" type="sibTrans" cxnId="{D6312CC8-1F31-4D31-AC5D-2ED95031EA4B}">
      <dgm:prSet/>
      <dgm:spPr/>
      <dgm:t>
        <a:bodyPr/>
        <a:lstStyle/>
        <a:p>
          <a:endParaRPr lang="es-CR"/>
        </a:p>
      </dgm:t>
    </dgm:pt>
    <dgm:pt modelId="{337DCBD6-6B97-4228-8771-5AD6D2596DE5}" type="pres">
      <dgm:prSet presAssocID="{9417C903-460D-4499-B7A3-0AD7E9DB5630}" presName="Name0" presStyleCnt="0">
        <dgm:presLayoutVars>
          <dgm:dir/>
          <dgm:resizeHandles val="exact"/>
        </dgm:presLayoutVars>
      </dgm:prSet>
      <dgm:spPr/>
    </dgm:pt>
    <dgm:pt modelId="{AFAF8709-9040-4B81-8641-C687057BCC86}" type="pres">
      <dgm:prSet presAssocID="{041044F7-6182-4332-8E41-33B0A9FE0E63}" presName="node" presStyleLbl="node1" presStyleIdx="0" presStyleCnt="1">
        <dgm:presLayoutVars>
          <dgm:bulletEnabled val="1"/>
        </dgm:presLayoutVars>
      </dgm:prSet>
      <dgm:spPr/>
      <dgm:t>
        <a:bodyPr/>
        <a:lstStyle/>
        <a:p>
          <a:endParaRPr lang="es-CR"/>
        </a:p>
      </dgm:t>
    </dgm:pt>
  </dgm:ptLst>
  <dgm:cxnLst>
    <dgm:cxn modelId="{D6312CC8-1F31-4D31-AC5D-2ED95031EA4B}" srcId="{9417C903-460D-4499-B7A3-0AD7E9DB5630}" destId="{041044F7-6182-4332-8E41-33B0A9FE0E63}" srcOrd="0" destOrd="0" parTransId="{84D7CF20-1EE3-4F08-A1BC-790582FBB188}" sibTransId="{4735A606-1603-4055-AFFE-FAE89AF1A840}"/>
    <dgm:cxn modelId="{4BCC5C8B-2957-4AF0-8DE2-69ECB978E7E0}" type="presOf" srcId="{9417C903-460D-4499-B7A3-0AD7E9DB5630}" destId="{337DCBD6-6B97-4228-8771-5AD6D2596DE5}" srcOrd="0" destOrd="0" presId="urn:microsoft.com/office/officeart/2005/8/layout/process1"/>
    <dgm:cxn modelId="{5B0F74F0-8991-477A-9B4E-DFC68178BFCA}" type="presOf" srcId="{041044F7-6182-4332-8E41-33B0A9FE0E63}" destId="{AFAF8709-9040-4B81-8641-C687057BCC86}" srcOrd="0" destOrd="0" presId="urn:microsoft.com/office/officeart/2005/8/layout/process1"/>
    <dgm:cxn modelId="{312D0900-B648-4A13-9B86-1EBF3E6BF9D8}" type="presParOf" srcId="{337DCBD6-6B97-4228-8771-5AD6D2596DE5}" destId="{AFAF8709-9040-4B81-8641-C687057BCC86}"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417C903-460D-4499-B7A3-0AD7E9DB5630}" type="doc">
      <dgm:prSet loTypeId="urn:microsoft.com/office/officeart/2005/8/layout/process1" loCatId="process" qsTypeId="urn:microsoft.com/office/officeart/2005/8/quickstyle/simple1" qsCatId="simple" csTypeId="urn:microsoft.com/office/officeart/2005/8/colors/colorful1" csCatId="colorful" phldr="1"/>
      <dgm:spPr/>
      <dgm:t>
        <a:bodyPr/>
        <a:lstStyle/>
        <a:p>
          <a:endParaRPr lang="es-CR"/>
        </a:p>
      </dgm:t>
    </dgm:pt>
    <dgm:pt modelId="{4D140217-72C2-49EB-BE57-EF2281D6A26A}">
      <dgm:prSet/>
      <dgm:spPr/>
      <dgm:t>
        <a:bodyPr/>
        <a:lstStyle/>
        <a:p>
          <a:r>
            <a:rPr lang="es-ES" smtClean="0"/>
            <a:t>FORMATO DEL EXPEDIENTE DEL PROCESO EDUCATIVO DE LA PERSONA ESTUDIANTE</a:t>
          </a:r>
          <a:endParaRPr lang="es-CR"/>
        </a:p>
      </dgm:t>
    </dgm:pt>
    <dgm:pt modelId="{A52D5950-53B2-4651-964B-BF02CE12C9CA}" type="parTrans" cxnId="{E0F6877E-F8B9-42E3-9D2E-6E4408A8B50E}">
      <dgm:prSet/>
      <dgm:spPr/>
      <dgm:t>
        <a:bodyPr/>
        <a:lstStyle/>
        <a:p>
          <a:endParaRPr lang="es-CR"/>
        </a:p>
      </dgm:t>
    </dgm:pt>
    <dgm:pt modelId="{F67ED3C0-8AE3-4488-A71D-DECF91CFD8E9}" type="sibTrans" cxnId="{E0F6877E-F8B9-42E3-9D2E-6E4408A8B50E}">
      <dgm:prSet/>
      <dgm:spPr/>
      <dgm:t>
        <a:bodyPr/>
        <a:lstStyle/>
        <a:p>
          <a:endParaRPr lang="es-CR"/>
        </a:p>
      </dgm:t>
    </dgm:pt>
    <dgm:pt modelId="{337DCBD6-6B97-4228-8771-5AD6D2596DE5}" type="pres">
      <dgm:prSet presAssocID="{9417C903-460D-4499-B7A3-0AD7E9DB5630}" presName="Name0" presStyleCnt="0">
        <dgm:presLayoutVars>
          <dgm:dir/>
          <dgm:resizeHandles val="exact"/>
        </dgm:presLayoutVars>
      </dgm:prSet>
      <dgm:spPr/>
      <dgm:t>
        <a:bodyPr/>
        <a:lstStyle/>
        <a:p>
          <a:endParaRPr lang="es-CR"/>
        </a:p>
      </dgm:t>
    </dgm:pt>
    <dgm:pt modelId="{362B849F-5BAB-4F96-A309-D85BB5D2EB8A}" type="pres">
      <dgm:prSet presAssocID="{4D140217-72C2-49EB-BE57-EF2281D6A26A}" presName="node" presStyleLbl="node1" presStyleIdx="0" presStyleCnt="1">
        <dgm:presLayoutVars>
          <dgm:bulletEnabled val="1"/>
        </dgm:presLayoutVars>
      </dgm:prSet>
      <dgm:spPr/>
      <dgm:t>
        <a:bodyPr/>
        <a:lstStyle/>
        <a:p>
          <a:endParaRPr lang="es-CR"/>
        </a:p>
      </dgm:t>
    </dgm:pt>
  </dgm:ptLst>
  <dgm:cxnLst>
    <dgm:cxn modelId="{196A47B4-4F0D-441E-A287-786B69CCAEBF}" type="presOf" srcId="{9417C903-460D-4499-B7A3-0AD7E9DB5630}" destId="{337DCBD6-6B97-4228-8771-5AD6D2596DE5}" srcOrd="0" destOrd="0" presId="urn:microsoft.com/office/officeart/2005/8/layout/process1"/>
    <dgm:cxn modelId="{E0F6877E-F8B9-42E3-9D2E-6E4408A8B50E}" srcId="{9417C903-460D-4499-B7A3-0AD7E9DB5630}" destId="{4D140217-72C2-49EB-BE57-EF2281D6A26A}" srcOrd="0" destOrd="0" parTransId="{A52D5950-53B2-4651-964B-BF02CE12C9CA}" sibTransId="{F67ED3C0-8AE3-4488-A71D-DECF91CFD8E9}"/>
    <dgm:cxn modelId="{DB10A3D1-E531-4E74-8FB4-DE4E3BDB2B4F}" type="presOf" srcId="{4D140217-72C2-49EB-BE57-EF2281D6A26A}" destId="{362B849F-5BAB-4F96-A309-D85BB5D2EB8A}" srcOrd="0" destOrd="0" presId="urn:microsoft.com/office/officeart/2005/8/layout/process1"/>
    <dgm:cxn modelId="{6FA0B507-710C-4963-9BE3-E8F20AE3E619}" type="presParOf" srcId="{337DCBD6-6B97-4228-8771-5AD6D2596DE5}" destId="{362B849F-5BAB-4F96-A309-D85BB5D2EB8A}" srcOrd="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R"/>
          </a:p>
        </p:txBody>
      </p:sp>
      <p:sp>
        <p:nvSpPr>
          <p:cNvPr id="4" name="Marcador de fecha 3"/>
          <p:cNvSpPr>
            <a:spLocks noGrp="1"/>
          </p:cNvSpPr>
          <p:nvPr>
            <p:ph type="dt" sz="half" idx="10"/>
          </p:nvPr>
        </p:nvSpPr>
        <p:spPr/>
        <p:txBody>
          <a:bodyPr/>
          <a:lstStyle/>
          <a:p>
            <a:fld id="{BDC2D11F-06B1-4F42-BF91-B7F16B8DE6AF}" type="datetimeFigureOut">
              <a:rPr lang="es-CR" smtClean="0"/>
              <a:t>06/06/2022</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7C9777F0-D154-45DA-8D73-8485F561094E}" type="slidenum">
              <a:rPr lang="es-CR" smtClean="0"/>
              <a:t>‹Nº›</a:t>
            </a:fld>
            <a:endParaRPr lang="es-CR"/>
          </a:p>
        </p:txBody>
      </p:sp>
    </p:spTree>
    <p:extLst>
      <p:ext uri="{BB962C8B-B14F-4D97-AF65-F5344CB8AC3E}">
        <p14:creationId xmlns:p14="http://schemas.microsoft.com/office/powerpoint/2010/main" val="3132776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R"/>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Marcador de fecha 3"/>
          <p:cNvSpPr>
            <a:spLocks noGrp="1"/>
          </p:cNvSpPr>
          <p:nvPr>
            <p:ph type="dt" sz="half" idx="10"/>
          </p:nvPr>
        </p:nvSpPr>
        <p:spPr/>
        <p:txBody>
          <a:bodyPr/>
          <a:lstStyle/>
          <a:p>
            <a:fld id="{BDC2D11F-06B1-4F42-BF91-B7F16B8DE6AF}" type="datetimeFigureOut">
              <a:rPr lang="es-CR" smtClean="0"/>
              <a:t>06/06/2022</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7C9777F0-D154-45DA-8D73-8485F561094E}" type="slidenum">
              <a:rPr lang="es-CR" smtClean="0"/>
              <a:t>‹Nº›</a:t>
            </a:fld>
            <a:endParaRPr lang="es-CR"/>
          </a:p>
        </p:txBody>
      </p:sp>
    </p:spTree>
    <p:extLst>
      <p:ext uri="{BB962C8B-B14F-4D97-AF65-F5344CB8AC3E}">
        <p14:creationId xmlns:p14="http://schemas.microsoft.com/office/powerpoint/2010/main" val="3942075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BDC2D11F-06B1-4F42-BF91-B7F16B8DE6AF}" type="datetimeFigureOut">
              <a:rPr lang="es-CR" smtClean="0"/>
              <a:t>06/06/2022</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7C9777F0-D154-45DA-8D73-8485F561094E}" type="slidenum">
              <a:rPr lang="es-CR" smtClean="0"/>
              <a:t>‹Nº›</a:t>
            </a:fld>
            <a:endParaRPr lang="es-CR"/>
          </a:p>
        </p:txBody>
      </p:sp>
    </p:spTree>
    <p:extLst>
      <p:ext uri="{BB962C8B-B14F-4D97-AF65-F5344CB8AC3E}">
        <p14:creationId xmlns:p14="http://schemas.microsoft.com/office/powerpoint/2010/main" val="2698368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R"/>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5" name="Marcador de fecha 4"/>
          <p:cNvSpPr>
            <a:spLocks noGrp="1"/>
          </p:cNvSpPr>
          <p:nvPr>
            <p:ph type="dt" sz="half" idx="10"/>
          </p:nvPr>
        </p:nvSpPr>
        <p:spPr/>
        <p:txBody>
          <a:bodyPr/>
          <a:lstStyle/>
          <a:p>
            <a:fld id="{BDC2D11F-06B1-4F42-BF91-B7F16B8DE6AF}" type="datetimeFigureOut">
              <a:rPr lang="es-CR" smtClean="0"/>
              <a:t>06/06/2022</a:t>
            </a:fld>
            <a:endParaRPr lang="es-CR"/>
          </a:p>
        </p:txBody>
      </p:sp>
      <p:sp>
        <p:nvSpPr>
          <p:cNvPr id="6" name="Marcador de pie de página 5"/>
          <p:cNvSpPr>
            <a:spLocks noGrp="1"/>
          </p:cNvSpPr>
          <p:nvPr>
            <p:ph type="ftr" sz="quarter" idx="11"/>
          </p:nvPr>
        </p:nvSpPr>
        <p:spPr/>
        <p:txBody>
          <a:bodyPr/>
          <a:lstStyle/>
          <a:p>
            <a:endParaRPr lang="es-CR"/>
          </a:p>
        </p:txBody>
      </p:sp>
      <p:sp>
        <p:nvSpPr>
          <p:cNvPr id="7" name="Marcador de número de diapositiva 6"/>
          <p:cNvSpPr>
            <a:spLocks noGrp="1"/>
          </p:cNvSpPr>
          <p:nvPr>
            <p:ph type="sldNum" sz="quarter" idx="12"/>
          </p:nvPr>
        </p:nvSpPr>
        <p:spPr/>
        <p:txBody>
          <a:bodyPr/>
          <a:lstStyle/>
          <a:p>
            <a:fld id="{7C9777F0-D154-45DA-8D73-8485F561094E}" type="slidenum">
              <a:rPr lang="es-CR" smtClean="0"/>
              <a:t>‹Nº›</a:t>
            </a:fld>
            <a:endParaRPr lang="es-CR"/>
          </a:p>
        </p:txBody>
      </p:sp>
    </p:spTree>
    <p:extLst>
      <p:ext uri="{BB962C8B-B14F-4D97-AF65-F5344CB8AC3E}">
        <p14:creationId xmlns:p14="http://schemas.microsoft.com/office/powerpoint/2010/main" val="2357960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7" name="Marcador de fecha 6"/>
          <p:cNvSpPr>
            <a:spLocks noGrp="1"/>
          </p:cNvSpPr>
          <p:nvPr>
            <p:ph type="dt" sz="half" idx="10"/>
          </p:nvPr>
        </p:nvSpPr>
        <p:spPr/>
        <p:txBody>
          <a:bodyPr/>
          <a:lstStyle/>
          <a:p>
            <a:fld id="{BDC2D11F-06B1-4F42-BF91-B7F16B8DE6AF}" type="datetimeFigureOut">
              <a:rPr lang="es-CR" smtClean="0"/>
              <a:t>06/06/2022</a:t>
            </a:fld>
            <a:endParaRPr lang="es-CR"/>
          </a:p>
        </p:txBody>
      </p:sp>
      <p:sp>
        <p:nvSpPr>
          <p:cNvPr id="8" name="Marcador de pie de página 7"/>
          <p:cNvSpPr>
            <a:spLocks noGrp="1"/>
          </p:cNvSpPr>
          <p:nvPr>
            <p:ph type="ftr" sz="quarter" idx="11"/>
          </p:nvPr>
        </p:nvSpPr>
        <p:spPr/>
        <p:txBody>
          <a:bodyPr/>
          <a:lstStyle/>
          <a:p>
            <a:endParaRPr lang="es-CR"/>
          </a:p>
        </p:txBody>
      </p:sp>
      <p:sp>
        <p:nvSpPr>
          <p:cNvPr id="9" name="Marcador de número de diapositiva 8"/>
          <p:cNvSpPr>
            <a:spLocks noGrp="1"/>
          </p:cNvSpPr>
          <p:nvPr>
            <p:ph type="sldNum" sz="quarter" idx="12"/>
          </p:nvPr>
        </p:nvSpPr>
        <p:spPr/>
        <p:txBody>
          <a:bodyPr/>
          <a:lstStyle/>
          <a:p>
            <a:fld id="{7C9777F0-D154-45DA-8D73-8485F561094E}" type="slidenum">
              <a:rPr lang="es-CR" smtClean="0"/>
              <a:t>‹Nº›</a:t>
            </a:fld>
            <a:endParaRPr lang="es-CR"/>
          </a:p>
        </p:txBody>
      </p:sp>
    </p:spTree>
    <p:extLst>
      <p:ext uri="{BB962C8B-B14F-4D97-AF65-F5344CB8AC3E}">
        <p14:creationId xmlns:p14="http://schemas.microsoft.com/office/powerpoint/2010/main" val="2448236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R"/>
          </a:p>
        </p:txBody>
      </p:sp>
      <p:sp>
        <p:nvSpPr>
          <p:cNvPr id="3" name="Marcador de fecha 2"/>
          <p:cNvSpPr>
            <a:spLocks noGrp="1"/>
          </p:cNvSpPr>
          <p:nvPr>
            <p:ph type="dt" sz="half" idx="10"/>
          </p:nvPr>
        </p:nvSpPr>
        <p:spPr/>
        <p:txBody>
          <a:bodyPr/>
          <a:lstStyle/>
          <a:p>
            <a:fld id="{BDC2D11F-06B1-4F42-BF91-B7F16B8DE6AF}" type="datetimeFigureOut">
              <a:rPr lang="es-CR" smtClean="0"/>
              <a:t>06/06/2022</a:t>
            </a:fld>
            <a:endParaRPr lang="es-CR"/>
          </a:p>
        </p:txBody>
      </p:sp>
      <p:sp>
        <p:nvSpPr>
          <p:cNvPr id="4" name="Marcador de pie de página 3"/>
          <p:cNvSpPr>
            <a:spLocks noGrp="1"/>
          </p:cNvSpPr>
          <p:nvPr>
            <p:ph type="ftr" sz="quarter" idx="11"/>
          </p:nvPr>
        </p:nvSpPr>
        <p:spPr/>
        <p:txBody>
          <a:bodyPr/>
          <a:lstStyle/>
          <a:p>
            <a:endParaRPr lang="es-CR"/>
          </a:p>
        </p:txBody>
      </p:sp>
      <p:sp>
        <p:nvSpPr>
          <p:cNvPr id="5" name="Marcador de número de diapositiva 4"/>
          <p:cNvSpPr>
            <a:spLocks noGrp="1"/>
          </p:cNvSpPr>
          <p:nvPr>
            <p:ph type="sldNum" sz="quarter" idx="12"/>
          </p:nvPr>
        </p:nvSpPr>
        <p:spPr/>
        <p:txBody>
          <a:bodyPr/>
          <a:lstStyle/>
          <a:p>
            <a:fld id="{7C9777F0-D154-45DA-8D73-8485F561094E}" type="slidenum">
              <a:rPr lang="es-CR" smtClean="0"/>
              <a:t>‹Nº›</a:t>
            </a:fld>
            <a:endParaRPr lang="es-CR"/>
          </a:p>
        </p:txBody>
      </p:sp>
    </p:spTree>
    <p:extLst>
      <p:ext uri="{BB962C8B-B14F-4D97-AF65-F5344CB8AC3E}">
        <p14:creationId xmlns:p14="http://schemas.microsoft.com/office/powerpoint/2010/main" val="380602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DC2D11F-06B1-4F42-BF91-B7F16B8DE6AF}" type="datetimeFigureOut">
              <a:rPr lang="es-CR" smtClean="0"/>
              <a:t>06/06/2022</a:t>
            </a:fld>
            <a:endParaRPr lang="es-CR"/>
          </a:p>
        </p:txBody>
      </p:sp>
      <p:sp>
        <p:nvSpPr>
          <p:cNvPr id="3" name="Marcador de pie de página 2"/>
          <p:cNvSpPr>
            <a:spLocks noGrp="1"/>
          </p:cNvSpPr>
          <p:nvPr>
            <p:ph type="ftr" sz="quarter" idx="11"/>
          </p:nvPr>
        </p:nvSpPr>
        <p:spPr/>
        <p:txBody>
          <a:bodyPr/>
          <a:lstStyle/>
          <a:p>
            <a:endParaRPr lang="es-CR"/>
          </a:p>
        </p:txBody>
      </p:sp>
      <p:sp>
        <p:nvSpPr>
          <p:cNvPr id="4" name="Marcador de número de diapositiva 3"/>
          <p:cNvSpPr>
            <a:spLocks noGrp="1"/>
          </p:cNvSpPr>
          <p:nvPr>
            <p:ph type="sldNum" sz="quarter" idx="12"/>
          </p:nvPr>
        </p:nvSpPr>
        <p:spPr/>
        <p:txBody>
          <a:bodyPr/>
          <a:lstStyle/>
          <a:p>
            <a:fld id="{7C9777F0-D154-45DA-8D73-8485F561094E}" type="slidenum">
              <a:rPr lang="es-CR" smtClean="0"/>
              <a:t>‹Nº›</a:t>
            </a:fld>
            <a:endParaRPr lang="es-CR"/>
          </a:p>
        </p:txBody>
      </p:sp>
    </p:spTree>
    <p:extLst>
      <p:ext uri="{BB962C8B-B14F-4D97-AF65-F5344CB8AC3E}">
        <p14:creationId xmlns:p14="http://schemas.microsoft.com/office/powerpoint/2010/main" val="63020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DC2D11F-06B1-4F42-BF91-B7F16B8DE6AF}" type="datetimeFigureOut">
              <a:rPr lang="es-CR" smtClean="0"/>
              <a:t>06/06/2022</a:t>
            </a:fld>
            <a:endParaRPr lang="es-CR"/>
          </a:p>
        </p:txBody>
      </p:sp>
      <p:sp>
        <p:nvSpPr>
          <p:cNvPr id="6" name="Marcador de pie de página 5"/>
          <p:cNvSpPr>
            <a:spLocks noGrp="1"/>
          </p:cNvSpPr>
          <p:nvPr>
            <p:ph type="ftr" sz="quarter" idx="11"/>
          </p:nvPr>
        </p:nvSpPr>
        <p:spPr/>
        <p:txBody>
          <a:bodyPr/>
          <a:lstStyle/>
          <a:p>
            <a:endParaRPr lang="es-CR"/>
          </a:p>
        </p:txBody>
      </p:sp>
      <p:sp>
        <p:nvSpPr>
          <p:cNvPr id="7" name="Marcador de número de diapositiva 6"/>
          <p:cNvSpPr>
            <a:spLocks noGrp="1"/>
          </p:cNvSpPr>
          <p:nvPr>
            <p:ph type="sldNum" sz="quarter" idx="12"/>
          </p:nvPr>
        </p:nvSpPr>
        <p:spPr/>
        <p:txBody>
          <a:bodyPr/>
          <a:lstStyle/>
          <a:p>
            <a:fld id="{7C9777F0-D154-45DA-8D73-8485F561094E}" type="slidenum">
              <a:rPr lang="es-CR" smtClean="0"/>
              <a:t>‹Nº›</a:t>
            </a:fld>
            <a:endParaRPr lang="es-CR"/>
          </a:p>
        </p:txBody>
      </p:sp>
    </p:spTree>
    <p:extLst>
      <p:ext uri="{BB962C8B-B14F-4D97-AF65-F5344CB8AC3E}">
        <p14:creationId xmlns:p14="http://schemas.microsoft.com/office/powerpoint/2010/main" val="3505189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DC2D11F-06B1-4F42-BF91-B7F16B8DE6AF}" type="datetimeFigureOut">
              <a:rPr lang="es-CR" smtClean="0"/>
              <a:t>06/06/2022</a:t>
            </a:fld>
            <a:endParaRPr lang="es-CR"/>
          </a:p>
        </p:txBody>
      </p:sp>
      <p:sp>
        <p:nvSpPr>
          <p:cNvPr id="6" name="Marcador de pie de página 5"/>
          <p:cNvSpPr>
            <a:spLocks noGrp="1"/>
          </p:cNvSpPr>
          <p:nvPr>
            <p:ph type="ftr" sz="quarter" idx="11"/>
          </p:nvPr>
        </p:nvSpPr>
        <p:spPr/>
        <p:txBody>
          <a:bodyPr/>
          <a:lstStyle/>
          <a:p>
            <a:endParaRPr lang="es-CR"/>
          </a:p>
        </p:txBody>
      </p:sp>
      <p:sp>
        <p:nvSpPr>
          <p:cNvPr id="7" name="Marcador de número de diapositiva 6"/>
          <p:cNvSpPr>
            <a:spLocks noGrp="1"/>
          </p:cNvSpPr>
          <p:nvPr>
            <p:ph type="sldNum" sz="quarter" idx="12"/>
          </p:nvPr>
        </p:nvSpPr>
        <p:spPr/>
        <p:txBody>
          <a:bodyPr/>
          <a:lstStyle/>
          <a:p>
            <a:fld id="{7C9777F0-D154-45DA-8D73-8485F561094E}" type="slidenum">
              <a:rPr lang="es-CR" smtClean="0"/>
              <a:t>‹Nº›</a:t>
            </a:fld>
            <a:endParaRPr lang="es-CR"/>
          </a:p>
        </p:txBody>
      </p:sp>
    </p:spTree>
    <p:extLst>
      <p:ext uri="{BB962C8B-B14F-4D97-AF65-F5344CB8AC3E}">
        <p14:creationId xmlns:p14="http://schemas.microsoft.com/office/powerpoint/2010/main" val="3780245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R"/>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Marcador de fecha 3"/>
          <p:cNvSpPr>
            <a:spLocks noGrp="1"/>
          </p:cNvSpPr>
          <p:nvPr>
            <p:ph type="dt" sz="half" idx="10"/>
          </p:nvPr>
        </p:nvSpPr>
        <p:spPr/>
        <p:txBody>
          <a:bodyPr/>
          <a:lstStyle/>
          <a:p>
            <a:fld id="{BDC2D11F-06B1-4F42-BF91-B7F16B8DE6AF}" type="datetimeFigureOut">
              <a:rPr lang="es-CR" smtClean="0"/>
              <a:t>06/06/2022</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7C9777F0-D154-45DA-8D73-8485F561094E}" type="slidenum">
              <a:rPr lang="es-CR" smtClean="0"/>
              <a:t>‹Nº›</a:t>
            </a:fld>
            <a:endParaRPr lang="es-CR"/>
          </a:p>
        </p:txBody>
      </p:sp>
    </p:spTree>
    <p:extLst>
      <p:ext uri="{BB962C8B-B14F-4D97-AF65-F5344CB8AC3E}">
        <p14:creationId xmlns:p14="http://schemas.microsoft.com/office/powerpoint/2010/main" val="3113947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Marcador de fecha 3"/>
          <p:cNvSpPr>
            <a:spLocks noGrp="1"/>
          </p:cNvSpPr>
          <p:nvPr>
            <p:ph type="dt" sz="half" idx="10"/>
          </p:nvPr>
        </p:nvSpPr>
        <p:spPr/>
        <p:txBody>
          <a:bodyPr/>
          <a:lstStyle/>
          <a:p>
            <a:fld id="{BDC2D11F-06B1-4F42-BF91-B7F16B8DE6AF}" type="datetimeFigureOut">
              <a:rPr lang="es-CR" smtClean="0"/>
              <a:t>06/06/2022</a:t>
            </a:fld>
            <a:endParaRPr lang="es-CR"/>
          </a:p>
        </p:txBody>
      </p:sp>
      <p:sp>
        <p:nvSpPr>
          <p:cNvPr id="5" name="Marcador de pie de página 4"/>
          <p:cNvSpPr>
            <a:spLocks noGrp="1"/>
          </p:cNvSpPr>
          <p:nvPr>
            <p:ph type="ftr" sz="quarter" idx="11"/>
          </p:nvPr>
        </p:nvSpPr>
        <p:spPr/>
        <p:txBody>
          <a:bodyPr/>
          <a:lstStyle/>
          <a:p>
            <a:endParaRPr lang="es-CR"/>
          </a:p>
        </p:txBody>
      </p:sp>
      <p:sp>
        <p:nvSpPr>
          <p:cNvPr id="6" name="Marcador de número de diapositiva 5"/>
          <p:cNvSpPr>
            <a:spLocks noGrp="1"/>
          </p:cNvSpPr>
          <p:nvPr>
            <p:ph type="sldNum" sz="quarter" idx="12"/>
          </p:nvPr>
        </p:nvSpPr>
        <p:spPr/>
        <p:txBody>
          <a:bodyPr/>
          <a:lstStyle/>
          <a:p>
            <a:fld id="{7C9777F0-D154-45DA-8D73-8485F561094E}" type="slidenum">
              <a:rPr lang="es-CR" smtClean="0"/>
              <a:t>‹Nº›</a:t>
            </a:fld>
            <a:endParaRPr lang="es-CR"/>
          </a:p>
        </p:txBody>
      </p:sp>
    </p:spTree>
    <p:extLst>
      <p:ext uri="{BB962C8B-B14F-4D97-AF65-F5344CB8AC3E}">
        <p14:creationId xmlns:p14="http://schemas.microsoft.com/office/powerpoint/2010/main" val="3150061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C2D11F-06B1-4F42-BF91-B7F16B8DE6AF}" type="datetimeFigureOut">
              <a:rPr lang="es-CR" smtClean="0"/>
              <a:t>06/06/2022</a:t>
            </a:fld>
            <a:endParaRPr lang="es-C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9777F0-D154-45DA-8D73-8485F561094E}" type="slidenum">
              <a:rPr lang="es-CR" smtClean="0"/>
              <a:t>‹Nº›</a:t>
            </a:fld>
            <a:endParaRPr lang="es-CR"/>
          </a:p>
        </p:txBody>
      </p:sp>
    </p:spTree>
    <p:extLst>
      <p:ext uri="{BB962C8B-B14F-4D97-AF65-F5344CB8AC3E}">
        <p14:creationId xmlns:p14="http://schemas.microsoft.com/office/powerpoint/2010/main" val="2910421671"/>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omments" Target="../comments/commen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omments" Target="../comments/comment3.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omments" Target="../comments/comment4.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omments" Target="../comments/comment5.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omments" Target="../comments/comment6.xml"/><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comments" Target="../comments/comment7.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comments" Target="../comments/commen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5619751"/>
            <a:ext cx="12192000" cy="1238250"/>
          </a:xfrm>
          <a:prstGeom prst="rect">
            <a:avLst/>
          </a:prstGeom>
        </p:spPr>
      </p:pic>
      <p:sp>
        <p:nvSpPr>
          <p:cNvPr id="4" name="Rectángulo 3"/>
          <p:cNvSpPr/>
          <p:nvPr/>
        </p:nvSpPr>
        <p:spPr>
          <a:xfrm>
            <a:off x="3183082" y="903525"/>
            <a:ext cx="6105525" cy="2062103"/>
          </a:xfrm>
          <a:prstGeom prst="rect">
            <a:avLst/>
          </a:prstGeom>
        </p:spPr>
        <p:txBody>
          <a:bodyPr wrap="square">
            <a:spAutoFit/>
          </a:bodyPr>
          <a:lstStyle/>
          <a:p>
            <a:endParaRPr lang="es-CR" sz="1600" b="0" i="0" u="none" strike="noStrike" baseline="0" dirty="0" smtClean="0">
              <a:solidFill>
                <a:srgbClr val="000000"/>
              </a:solidFill>
              <a:latin typeface="Verdana" panose="020B0604030504040204" pitchFamily="34" charset="0"/>
            </a:endParaRPr>
          </a:p>
          <a:p>
            <a:pPr algn="ctr"/>
            <a:r>
              <a:rPr lang="es-CR" sz="1600" b="0" i="0" u="none" strike="noStrike" baseline="0" dirty="0" smtClean="0">
                <a:solidFill>
                  <a:srgbClr val="000000"/>
                </a:solidFill>
                <a:latin typeface="Verdana" panose="020B0604030504040204" pitchFamily="34" charset="0"/>
              </a:rPr>
              <a:t> </a:t>
            </a:r>
            <a:r>
              <a:rPr lang="es-CR" sz="2800" b="1" i="0" u="none" strike="noStrike" baseline="0" dirty="0" smtClean="0">
                <a:solidFill>
                  <a:srgbClr val="000000"/>
                </a:solidFill>
                <a:latin typeface="Verdana" panose="020B0604030504040204" pitchFamily="34" charset="0"/>
              </a:rPr>
              <a:t>EXPEDIENTE </a:t>
            </a:r>
          </a:p>
          <a:p>
            <a:pPr algn="ctr"/>
            <a:r>
              <a:rPr lang="es-CR" sz="2800" b="1" i="0" u="none" strike="noStrike" baseline="0" dirty="0" smtClean="0">
                <a:solidFill>
                  <a:srgbClr val="000000"/>
                </a:solidFill>
                <a:latin typeface="Verdana" panose="020B0604030504040204" pitchFamily="34" charset="0"/>
              </a:rPr>
              <a:t>DEL </a:t>
            </a:r>
          </a:p>
          <a:p>
            <a:pPr algn="ctr"/>
            <a:r>
              <a:rPr lang="es-ES" sz="2800" b="1" i="0" u="none" strike="noStrike" baseline="0" dirty="0" smtClean="0">
                <a:solidFill>
                  <a:srgbClr val="000000"/>
                </a:solidFill>
                <a:latin typeface="Verdana" panose="020B0604030504040204" pitchFamily="34" charset="0"/>
              </a:rPr>
              <a:t>PROCESO EDUCATIVO </a:t>
            </a:r>
          </a:p>
          <a:p>
            <a:pPr algn="ctr"/>
            <a:r>
              <a:rPr lang="es-ES" sz="2800" b="1" i="0" u="none" strike="noStrike" baseline="0" dirty="0" smtClean="0">
                <a:solidFill>
                  <a:srgbClr val="000000"/>
                </a:solidFill>
                <a:latin typeface="Verdana" panose="020B0604030504040204" pitchFamily="34" charset="0"/>
              </a:rPr>
              <a:t>DE LA PERSONA ESTUDIANTE </a:t>
            </a:r>
            <a:endParaRPr lang="es-CR" sz="2800" b="1" dirty="0"/>
          </a:p>
        </p:txBody>
      </p:sp>
      <p:pic>
        <p:nvPicPr>
          <p:cNvPr id="5" name="Imagen 4"/>
          <p:cNvPicPr>
            <a:picLocks noChangeAspect="1"/>
          </p:cNvPicPr>
          <p:nvPr/>
        </p:nvPicPr>
        <p:blipFill>
          <a:blip r:embed="rId3"/>
          <a:stretch>
            <a:fillRect/>
          </a:stretch>
        </p:blipFill>
        <p:spPr>
          <a:xfrm rot="3735387">
            <a:off x="492651" y="764071"/>
            <a:ext cx="1472234" cy="2002382"/>
          </a:xfrm>
          <a:prstGeom prst="rect">
            <a:avLst/>
          </a:prstGeom>
        </p:spPr>
      </p:pic>
      <p:pic>
        <p:nvPicPr>
          <p:cNvPr id="6" name="Imagen 5"/>
          <p:cNvPicPr>
            <a:picLocks noChangeAspect="1"/>
          </p:cNvPicPr>
          <p:nvPr/>
        </p:nvPicPr>
        <p:blipFill>
          <a:blip r:embed="rId3"/>
          <a:stretch>
            <a:fillRect/>
          </a:stretch>
        </p:blipFill>
        <p:spPr>
          <a:xfrm rot="2473914">
            <a:off x="9681938" y="2588324"/>
            <a:ext cx="1780374" cy="2421482"/>
          </a:xfrm>
          <a:prstGeom prst="rect">
            <a:avLst/>
          </a:prstGeom>
        </p:spPr>
      </p:pic>
      <p:pic>
        <p:nvPicPr>
          <p:cNvPr id="1028" name="Picture 4" descr="Ver las imágenes de origen"/>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734" b="100000" l="586" r="100000"/>
                    </a14:imgEffect>
                  </a14:imgLayer>
                </a14:imgProps>
              </a:ext>
              <a:ext uri="{28A0092B-C50C-407E-A947-70E740481C1C}">
                <a14:useLocalDpi xmlns:a14="http://schemas.microsoft.com/office/drawing/2010/main" val="0"/>
              </a:ext>
            </a:extLst>
          </a:blip>
          <a:srcRect/>
          <a:stretch>
            <a:fillRect/>
          </a:stretch>
        </p:blipFill>
        <p:spPr bwMode="auto">
          <a:xfrm>
            <a:off x="4746892" y="3134575"/>
            <a:ext cx="2977903" cy="2233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611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5619751"/>
            <a:ext cx="12192000" cy="1238250"/>
          </a:xfrm>
          <a:prstGeom prst="rect">
            <a:avLst/>
          </a:prstGeom>
        </p:spPr>
      </p:pic>
      <p:sp>
        <p:nvSpPr>
          <p:cNvPr id="4" name="Rectángulo 3"/>
          <p:cNvSpPr/>
          <p:nvPr/>
        </p:nvSpPr>
        <p:spPr>
          <a:xfrm>
            <a:off x="2591697" y="507457"/>
            <a:ext cx="6105525" cy="954107"/>
          </a:xfrm>
          <a:prstGeom prst="rect">
            <a:avLst/>
          </a:prstGeom>
        </p:spPr>
        <p:txBody>
          <a:bodyPr wrap="square">
            <a:spAutoFit/>
          </a:bodyPr>
          <a:lstStyle/>
          <a:p>
            <a:pPr algn="ctr"/>
            <a:r>
              <a:rPr lang="es-CR" sz="2800" b="1" dirty="0" smtClean="0"/>
              <a:t>CIRCULAR </a:t>
            </a:r>
            <a:endParaRPr lang="es-CR" sz="2800" dirty="0"/>
          </a:p>
          <a:p>
            <a:pPr algn="ctr"/>
            <a:r>
              <a:rPr lang="es-CR" sz="2800" b="1" dirty="0"/>
              <a:t>DVM-AC-0047-12-2021 </a:t>
            </a:r>
          </a:p>
        </p:txBody>
      </p:sp>
      <p:pic>
        <p:nvPicPr>
          <p:cNvPr id="5" name="Imagen 4"/>
          <p:cNvPicPr>
            <a:picLocks noChangeAspect="1"/>
          </p:cNvPicPr>
          <p:nvPr/>
        </p:nvPicPr>
        <p:blipFill>
          <a:blip r:embed="rId3"/>
          <a:stretch>
            <a:fillRect/>
          </a:stretch>
        </p:blipFill>
        <p:spPr>
          <a:xfrm rot="3735387">
            <a:off x="433997" y="102517"/>
            <a:ext cx="1296958" cy="1763989"/>
          </a:xfrm>
          <a:prstGeom prst="rect">
            <a:avLst/>
          </a:prstGeom>
        </p:spPr>
      </p:pic>
      <p:pic>
        <p:nvPicPr>
          <p:cNvPr id="6" name="Imagen 5"/>
          <p:cNvPicPr>
            <a:picLocks noChangeAspect="1"/>
          </p:cNvPicPr>
          <p:nvPr/>
        </p:nvPicPr>
        <p:blipFill>
          <a:blip r:embed="rId3"/>
          <a:stretch>
            <a:fillRect/>
          </a:stretch>
        </p:blipFill>
        <p:spPr>
          <a:xfrm rot="2473914">
            <a:off x="10249532" y="3357210"/>
            <a:ext cx="1466844" cy="1995050"/>
          </a:xfrm>
          <a:prstGeom prst="rect">
            <a:avLst/>
          </a:prstGeom>
        </p:spPr>
      </p:pic>
      <p:sp>
        <p:nvSpPr>
          <p:cNvPr id="8" name="CuadroTexto 7"/>
          <p:cNvSpPr txBox="1"/>
          <p:nvPr/>
        </p:nvSpPr>
        <p:spPr>
          <a:xfrm>
            <a:off x="998483" y="1618009"/>
            <a:ext cx="9017876" cy="3600986"/>
          </a:xfrm>
          <a:prstGeom prst="rect">
            <a:avLst/>
          </a:prstGeom>
          <a:noFill/>
        </p:spPr>
        <p:txBody>
          <a:bodyPr wrap="square" rtlCol="0">
            <a:spAutoFit/>
          </a:bodyPr>
          <a:lstStyle/>
          <a:p>
            <a:pPr algn="ctr"/>
            <a:r>
              <a:rPr lang="es-CR" b="1" i="0" u="none" strike="noStrike" baseline="0" dirty="0" smtClean="0">
                <a:solidFill>
                  <a:srgbClr val="000000"/>
                </a:solidFill>
                <a:latin typeface="Verdana" panose="020B0604030504040204" pitchFamily="34" charset="0"/>
              </a:rPr>
              <a:t>EXPEDIENTE</a:t>
            </a:r>
            <a:r>
              <a:rPr lang="es-CR" b="1" i="0" u="none" strike="noStrike" dirty="0" smtClean="0">
                <a:solidFill>
                  <a:srgbClr val="000000"/>
                </a:solidFill>
                <a:latin typeface="Verdana" panose="020B0604030504040204" pitchFamily="34" charset="0"/>
              </a:rPr>
              <a:t> </a:t>
            </a:r>
            <a:r>
              <a:rPr lang="es-CR" b="1" i="0" u="none" strike="noStrike" baseline="0" dirty="0" smtClean="0">
                <a:solidFill>
                  <a:srgbClr val="000000"/>
                </a:solidFill>
                <a:latin typeface="Verdana" panose="020B0604030504040204" pitchFamily="34" charset="0"/>
              </a:rPr>
              <a:t>DEL</a:t>
            </a:r>
            <a:r>
              <a:rPr lang="es-CR" b="1" i="0" u="none" strike="noStrike" dirty="0" smtClean="0">
                <a:solidFill>
                  <a:srgbClr val="000000"/>
                </a:solidFill>
                <a:latin typeface="Verdana" panose="020B0604030504040204" pitchFamily="34" charset="0"/>
              </a:rPr>
              <a:t> </a:t>
            </a:r>
            <a:r>
              <a:rPr lang="es-ES" b="1" i="0" u="none" strike="noStrike" baseline="0" dirty="0" smtClean="0">
                <a:solidFill>
                  <a:srgbClr val="000000"/>
                </a:solidFill>
                <a:latin typeface="Verdana" panose="020B0604030504040204" pitchFamily="34" charset="0"/>
              </a:rPr>
              <a:t>PROCESO EDUCATIVO </a:t>
            </a:r>
            <a:r>
              <a:rPr lang="es-ES" b="1" i="0" u="none" strike="noStrike" dirty="0" smtClean="0">
                <a:solidFill>
                  <a:srgbClr val="000000"/>
                </a:solidFill>
                <a:latin typeface="Verdana" panose="020B0604030504040204" pitchFamily="34" charset="0"/>
              </a:rPr>
              <a:t> </a:t>
            </a:r>
            <a:r>
              <a:rPr lang="es-ES" b="1" i="0" u="none" strike="noStrike" baseline="0" dirty="0" smtClean="0">
                <a:solidFill>
                  <a:srgbClr val="000000"/>
                </a:solidFill>
                <a:latin typeface="Verdana" panose="020B0604030504040204" pitchFamily="34" charset="0"/>
              </a:rPr>
              <a:t>DE LA PERSONA</a:t>
            </a:r>
            <a:r>
              <a:rPr lang="es-ES" b="1" i="0" u="none" strike="noStrike" dirty="0" smtClean="0">
                <a:solidFill>
                  <a:srgbClr val="000000"/>
                </a:solidFill>
                <a:latin typeface="Verdana" panose="020B0604030504040204" pitchFamily="34" charset="0"/>
              </a:rPr>
              <a:t> </a:t>
            </a:r>
            <a:r>
              <a:rPr lang="es-ES" b="1" i="0" u="none" strike="noStrike" baseline="0" dirty="0" smtClean="0">
                <a:solidFill>
                  <a:srgbClr val="000000"/>
                </a:solidFill>
                <a:latin typeface="Verdana" panose="020B0604030504040204" pitchFamily="34" charset="0"/>
              </a:rPr>
              <a:t>ESTUDIANTE </a:t>
            </a:r>
            <a:endParaRPr lang="es-CR" b="1" dirty="0" smtClean="0"/>
          </a:p>
          <a:p>
            <a:pPr algn="just"/>
            <a:r>
              <a:rPr lang="es-ES" sz="2400" dirty="0" smtClean="0"/>
              <a:t>Es </a:t>
            </a:r>
            <a:r>
              <a:rPr lang="es-ES" sz="2400" dirty="0"/>
              <a:t>la </a:t>
            </a:r>
            <a:r>
              <a:rPr lang="es-ES" sz="2400" b="1" dirty="0">
                <a:solidFill>
                  <a:srgbClr val="00B050"/>
                </a:solidFill>
              </a:rPr>
              <a:t>herramienta</a:t>
            </a:r>
            <a:r>
              <a:rPr lang="es-ES" sz="2400" dirty="0"/>
              <a:t> oficial del Ministerio de Educación Pública (MEP), donde se </a:t>
            </a:r>
            <a:r>
              <a:rPr lang="es-ES" sz="2400" b="1" dirty="0">
                <a:solidFill>
                  <a:srgbClr val="00B050"/>
                </a:solidFill>
              </a:rPr>
              <a:t>consigna información </a:t>
            </a:r>
            <a:r>
              <a:rPr lang="es-ES" sz="2400" dirty="0"/>
              <a:t>pertinente, relevante y concreta relacionada con el proceso educativo de cada estudiante; en el cual se </a:t>
            </a:r>
            <a:r>
              <a:rPr lang="es-ES" sz="2400" b="1" dirty="0">
                <a:solidFill>
                  <a:srgbClr val="00B050"/>
                </a:solidFill>
              </a:rPr>
              <a:t>debe visualizar a la persona estudiante como un miembro activo que se desenvuelve en la comunidad educativa y es sujeto de derechos y deberes</a:t>
            </a:r>
            <a:r>
              <a:rPr lang="es-ES" sz="2400" dirty="0"/>
              <a:t>: abarca desde la Educación Preescolar hasta la Educación Diversificada, inclusive todas las modalidades y ofertas del Sistema Educativo, (Política Educativa, 2017). </a:t>
            </a:r>
          </a:p>
        </p:txBody>
      </p:sp>
    </p:spTree>
    <p:extLst>
      <p:ext uri="{BB962C8B-B14F-4D97-AF65-F5344CB8AC3E}">
        <p14:creationId xmlns:p14="http://schemas.microsoft.com/office/powerpoint/2010/main" val="29884830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a:stretch>
            <a:fillRect/>
          </a:stretch>
        </p:blipFill>
        <p:spPr>
          <a:xfrm>
            <a:off x="0" y="5619751"/>
            <a:ext cx="12192000" cy="1238250"/>
          </a:xfrm>
          <a:prstGeom prst="rect">
            <a:avLst/>
          </a:prstGeom>
        </p:spPr>
      </p:pic>
      <p:sp>
        <p:nvSpPr>
          <p:cNvPr id="4" name="Rectángulo 3"/>
          <p:cNvSpPr/>
          <p:nvPr/>
        </p:nvSpPr>
        <p:spPr>
          <a:xfrm>
            <a:off x="2728331" y="318712"/>
            <a:ext cx="6105525" cy="1446550"/>
          </a:xfrm>
          <a:prstGeom prst="rect">
            <a:avLst/>
          </a:prstGeom>
        </p:spPr>
        <p:txBody>
          <a:bodyPr wrap="square">
            <a:spAutoFit/>
          </a:bodyPr>
          <a:lstStyle/>
          <a:p>
            <a:endParaRPr lang="es-CR" sz="1600" b="0" i="0" u="none" strike="noStrike" baseline="0" dirty="0" smtClean="0">
              <a:solidFill>
                <a:srgbClr val="000000"/>
              </a:solidFill>
              <a:latin typeface="Verdana" panose="020B0604030504040204" pitchFamily="34" charset="0"/>
            </a:endParaRPr>
          </a:p>
          <a:p>
            <a:r>
              <a:rPr lang="es-CR" sz="1600" b="0" i="0" u="none" strike="noStrike" baseline="0" dirty="0" smtClean="0">
                <a:solidFill>
                  <a:srgbClr val="000000"/>
                </a:solidFill>
                <a:latin typeface="Verdana" panose="020B0604030504040204" pitchFamily="34" charset="0"/>
              </a:rPr>
              <a:t> </a:t>
            </a:r>
            <a:endParaRPr lang="es-CR" sz="2800" dirty="0"/>
          </a:p>
          <a:p>
            <a:pPr algn="ctr"/>
            <a:r>
              <a:rPr lang="es-CR" sz="2800" dirty="0"/>
              <a:t> </a:t>
            </a:r>
            <a:r>
              <a:rPr lang="es-CR" sz="2800" b="1" dirty="0"/>
              <a:t>CIRCULAR </a:t>
            </a:r>
            <a:endParaRPr lang="es-CR" sz="2800" dirty="0"/>
          </a:p>
          <a:p>
            <a:pPr algn="ctr"/>
            <a:r>
              <a:rPr lang="es-CR" sz="2800" b="1" dirty="0"/>
              <a:t>DVM-AC-0047-12-2021 </a:t>
            </a:r>
          </a:p>
        </p:txBody>
      </p:sp>
      <p:pic>
        <p:nvPicPr>
          <p:cNvPr id="5" name="Imagen 4"/>
          <p:cNvPicPr>
            <a:picLocks noChangeAspect="1"/>
          </p:cNvPicPr>
          <p:nvPr/>
        </p:nvPicPr>
        <p:blipFill>
          <a:blip r:embed="rId3"/>
          <a:stretch>
            <a:fillRect/>
          </a:stretch>
        </p:blipFill>
        <p:spPr>
          <a:xfrm rot="3735387">
            <a:off x="492651" y="764071"/>
            <a:ext cx="1472234" cy="2002382"/>
          </a:xfrm>
          <a:prstGeom prst="rect">
            <a:avLst/>
          </a:prstGeom>
        </p:spPr>
      </p:pic>
      <p:pic>
        <p:nvPicPr>
          <p:cNvPr id="6" name="Imagen 5"/>
          <p:cNvPicPr>
            <a:picLocks noChangeAspect="1"/>
          </p:cNvPicPr>
          <p:nvPr/>
        </p:nvPicPr>
        <p:blipFill>
          <a:blip r:embed="rId3"/>
          <a:stretch>
            <a:fillRect/>
          </a:stretch>
        </p:blipFill>
        <p:spPr>
          <a:xfrm rot="2473914">
            <a:off x="9681938" y="2588324"/>
            <a:ext cx="1780374" cy="2421482"/>
          </a:xfrm>
          <a:prstGeom prst="rect">
            <a:avLst/>
          </a:prstGeom>
        </p:spPr>
      </p:pic>
      <p:sp>
        <p:nvSpPr>
          <p:cNvPr id="2" name="Rectángulo 1"/>
          <p:cNvSpPr/>
          <p:nvPr/>
        </p:nvSpPr>
        <p:spPr>
          <a:xfrm>
            <a:off x="2144515" y="1953569"/>
            <a:ext cx="7273159" cy="3170099"/>
          </a:xfrm>
          <a:prstGeom prst="rect">
            <a:avLst/>
          </a:prstGeom>
        </p:spPr>
        <p:txBody>
          <a:bodyPr wrap="square">
            <a:spAutoFit/>
          </a:bodyPr>
          <a:lstStyle/>
          <a:p>
            <a:pPr algn="just"/>
            <a:r>
              <a:rPr lang="es-ES" sz="2000" dirty="0" smtClean="0"/>
              <a:t>Vigente lo establecido en la </a:t>
            </a:r>
            <a:r>
              <a:rPr lang="es-ES" sz="2000" b="1" dirty="0" smtClean="0">
                <a:solidFill>
                  <a:srgbClr val="00B050"/>
                </a:solidFill>
              </a:rPr>
              <a:t>circular DM-045-07-2016 </a:t>
            </a:r>
            <a:r>
              <a:rPr lang="es-ES" sz="2000" dirty="0" smtClean="0"/>
              <a:t>referente a los lineamientos para la institucionalización del </a:t>
            </a:r>
            <a:r>
              <a:rPr lang="es-ES" sz="2000" dirty="0" smtClean="0">
                <a:solidFill>
                  <a:srgbClr val="00B050"/>
                </a:solidFill>
              </a:rPr>
              <a:t>Programa de Informatización para el Alto Desempeño (PIAD),</a:t>
            </a:r>
            <a:r>
              <a:rPr lang="es-ES" sz="2000" dirty="0" smtClean="0"/>
              <a:t> continuar empleándolo durante el curso lectivo 2022, hasta recibir nuevas disposiciones oficializadas por autoridades al nivel nacional.</a:t>
            </a:r>
          </a:p>
          <a:p>
            <a:pPr algn="just"/>
            <a:endParaRPr lang="es-ES" sz="2000" dirty="0"/>
          </a:p>
          <a:p>
            <a:pPr algn="just"/>
            <a:r>
              <a:rPr lang="es-ES" sz="2000" dirty="0" smtClean="0"/>
              <a:t>Además, para aquellos centros educativos que por diferentes </a:t>
            </a:r>
            <a:r>
              <a:rPr lang="es-ES" sz="2000" b="1" dirty="0" smtClean="0">
                <a:solidFill>
                  <a:srgbClr val="00B050"/>
                </a:solidFill>
              </a:rPr>
              <a:t>circunstancias no utilizaron el PIAD</a:t>
            </a:r>
            <a:r>
              <a:rPr lang="es-ES" sz="2000" dirty="0" smtClean="0"/>
              <a:t>, continúan elaborando el expediente en físico, para ello, se adjunta el Manual del Expediente del Proceso Educativo del Estudiantado 2019. </a:t>
            </a:r>
            <a:endParaRPr lang="es-CR" sz="2000" dirty="0"/>
          </a:p>
        </p:txBody>
      </p:sp>
    </p:spTree>
    <p:extLst>
      <p:ext uri="{BB962C8B-B14F-4D97-AF65-F5344CB8AC3E}">
        <p14:creationId xmlns:p14="http://schemas.microsoft.com/office/powerpoint/2010/main" val="19668884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a 6"/>
          <p:cNvGraphicFramePr/>
          <p:nvPr>
            <p:extLst>
              <p:ext uri="{D42A27DB-BD31-4B8C-83A1-F6EECF244321}">
                <p14:modId xmlns:p14="http://schemas.microsoft.com/office/powerpoint/2010/main" val="2636958752"/>
              </p:ext>
            </p:extLst>
          </p:nvPr>
        </p:nvGraphicFramePr>
        <p:xfrm>
          <a:off x="4143375" y="2847975"/>
          <a:ext cx="4095750" cy="20357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Imagen 7"/>
          <p:cNvPicPr>
            <a:picLocks noChangeAspect="1"/>
          </p:cNvPicPr>
          <p:nvPr/>
        </p:nvPicPr>
        <p:blipFill>
          <a:blip r:embed="rId7"/>
          <a:stretch>
            <a:fillRect/>
          </a:stretch>
        </p:blipFill>
        <p:spPr>
          <a:xfrm rot="12618995">
            <a:off x="9047891" y="1641421"/>
            <a:ext cx="2598623" cy="3908441"/>
          </a:xfrm>
          <a:prstGeom prst="rect">
            <a:avLst/>
          </a:prstGeom>
        </p:spPr>
      </p:pic>
      <p:pic>
        <p:nvPicPr>
          <p:cNvPr id="9" name="Imagen 8"/>
          <p:cNvPicPr>
            <a:picLocks noChangeAspect="1"/>
          </p:cNvPicPr>
          <p:nvPr/>
        </p:nvPicPr>
        <p:blipFill>
          <a:blip r:embed="rId7"/>
          <a:stretch>
            <a:fillRect/>
          </a:stretch>
        </p:blipFill>
        <p:spPr>
          <a:xfrm rot="2298521">
            <a:off x="1038381" y="619244"/>
            <a:ext cx="2285573" cy="3437600"/>
          </a:xfrm>
          <a:prstGeom prst="rect">
            <a:avLst/>
          </a:prstGeom>
        </p:spPr>
      </p:pic>
      <p:pic>
        <p:nvPicPr>
          <p:cNvPr id="11" name="Imagen 10"/>
          <p:cNvPicPr>
            <a:picLocks noChangeAspect="1"/>
          </p:cNvPicPr>
          <p:nvPr/>
        </p:nvPicPr>
        <p:blipFill>
          <a:blip r:embed="rId8"/>
          <a:stretch>
            <a:fillRect/>
          </a:stretch>
        </p:blipFill>
        <p:spPr>
          <a:xfrm>
            <a:off x="0" y="5619751"/>
            <a:ext cx="12192000" cy="1238250"/>
          </a:xfrm>
          <a:prstGeom prst="rect">
            <a:avLst/>
          </a:prstGeom>
        </p:spPr>
      </p:pic>
    </p:spTree>
    <p:extLst>
      <p:ext uri="{BB962C8B-B14F-4D97-AF65-F5344CB8AC3E}">
        <p14:creationId xmlns:p14="http://schemas.microsoft.com/office/powerpoint/2010/main" val="19403796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graphicFrame>
        <p:nvGraphicFramePr>
          <p:cNvPr id="3" name="Diagrama 2"/>
          <p:cNvGraphicFramePr/>
          <p:nvPr>
            <p:extLst>
              <p:ext uri="{D42A27DB-BD31-4B8C-83A1-F6EECF244321}">
                <p14:modId xmlns:p14="http://schemas.microsoft.com/office/powerpoint/2010/main" val="3369335766"/>
              </p:ext>
            </p:extLst>
          </p:nvPr>
        </p:nvGraphicFramePr>
        <p:xfrm>
          <a:off x="2083954" y="852055"/>
          <a:ext cx="8128000" cy="57746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Tabla 3"/>
          <p:cNvGraphicFramePr>
            <a:graphicFrameLocks noGrp="1"/>
          </p:cNvGraphicFramePr>
          <p:nvPr>
            <p:extLst>
              <p:ext uri="{D42A27DB-BD31-4B8C-83A1-F6EECF244321}">
                <p14:modId xmlns:p14="http://schemas.microsoft.com/office/powerpoint/2010/main" val="1707706234"/>
              </p:ext>
            </p:extLst>
          </p:nvPr>
        </p:nvGraphicFramePr>
        <p:xfrm>
          <a:off x="3190008" y="2171699"/>
          <a:ext cx="2847110" cy="615834"/>
        </p:xfrm>
        <a:graphic>
          <a:graphicData uri="http://schemas.openxmlformats.org/drawingml/2006/table">
            <a:tbl>
              <a:tblPr/>
              <a:tblGrid>
                <a:gridCol w="2847110"/>
              </a:tblGrid>
              <a:tr h="615834">
                <a:tc>
                  <a:txBody>
                    <a:bodyPr/>
                    <a:lstStyle/>
                    <a:p>
                      <a:pPr algn="ctr"/>
                      <a:r>
                        <a:rPr lang="es-ES" sz="1200" b="1" dirty="0" smtClean="0"/>
                        <a:t>Objetividad</a:t>
                      </a:r>
                      <a:r>
                        <a:rPr lang="es-ES" sz="1200" dirty="0" smtClean="0"/>
                        <a:t> – </a:t>
                      </a:r>
                      <a:r>
                        <a:rPr lang="es-ES" sz="1200" b="1" dirty="0" smtClean="0"/>
                        <a:t>Funcionalidad</a:t>
                      </a:r>
                    </a:p>
                    <a:p>
                      <a:pPr algn="ctr"/>
                      <a:r>
                        <a:rPr lang="es-ES" sz="1200" b="1" dirty="0" smtClean="0"/>
                        <a:t>Secuencialidad en el tiempo  </a:t>
                      </a:r>
                      <a:endParaRPr lang="es-CR" sz="1200" b="1"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15670221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graphicFrame>
        <p:nvGraphicFramePr>
          <p:cNvPr id="7" name="Diagrama 6"/>
          <p:cNvGraphicFramePr/>
          <p:nvPr>
            <p:extLst>
              <p:ext uri="{D42A27DB-BD31-4B8C-83A1-F6EECF244321}">
                <p14:modId xmlns:p14="http://schemas.microsoft.com/office/powerpoint/2010/main" val="183837484"/>
              </p:ext>
            </p:extLst>
          </p:nvPr>
        </p:nvGraphicFramePr>
        <p:xfrm>
          <a:off x="4076700" y="2266949"/>
          <a:ext cx="5399809" cy="26167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Imagen 2"/>
          <p:cNvPicPr>
            <a:picLocks noChangeAspect="1"/>
          </p:cNvPicPr>
          <p:nvPr/>
        </p:nvPicPr>
        <p:blipFill>
          <a:blip r:embed="rId8"/>
          <a:stretch>
            <a:fillRect/>
          </a:stretch>
        </p:blipFill>
        <p:spPr>
          <a:xfrm rot="2298521">
            <a:off x="767838" y="317026"/>
            <a:ext cx="2141701" cy="3221211"/>
          </a:xfrm>
          <a:prstGeom prst="rect">
            <a:avLst/>
          </a:prstGeom>
        </p:spPr>
      </p:pic>
      <p:pic>
        <p:nvPicPr>
          <p:cNvPr id="4" name="Imagen 3"/>
          <p:cNvPicPr>
            <a:picLocks noChangeAspect="1"/>
          </p:cNvPicPr>
          <p:nvPr/>
        </p:nvPicPr>
        <p:blipFill>
          <a:blip r:embed="rId8"/>
          <a:stretch>
            <a:fillRect/>
          </a:stretch>
        </p:blipFill>
        <p:spPr>
          <a:xfrm rot="12116658">
            <a:off x="9435587" y="2115050"/>
            <a:ext cx="2141701" cy="3221211"/>
          </a:xfrm>
          <a:prstGeom prst="rect">
            <a:avLst/>
          </a:prstGeom>
        </p:spPr>
      </p:pic>
    </p:spTree>
    <p:extLst>
      <p:ext uri="{BB962C8B-B14F-4D97-AF65-F5344CB8AC3E}">
        <p14:creationId xmlns:p14="http://schemas.microsoft.com/office/powerpoint/2010/main" val="22494997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graphicFrame>
        <p:nvGraphicFramePr>
          <p:cNvPr id="6" name="Diagrama 5"/>
          <p:cNvGraphicFramePr/>
          <p:nvPr>
            <p:extLst>
              <p:ext uri="{D42A27DB-BD31-4B8C-83A1-F6EECF244321}">
                <p14:modId xmlns:p14="http://schemas.microsoft.com/office/powerpoint/2010/main" val="1994004782"/>
              </p:ext>
            </p:extLst>
          </p:nvPr>
        </p:nvGraphicFramePr>
        <p:xfrm>
          <a:off x="95250" y="114300"/>
          <a:ext cx="11982449" cy="6181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p:cNvPicPr>
            <a:picLocks noChangeAspect="1"/>
          </p:cNvPicPr>
          <p:nvPr/>
        </p:nvPicPr>
        <p:blipFill>
          <a:blip r:embed="rId8"/>
          <a:stretch>
            <a:fillRect/>
          </a:stretch>
        </p:blipFill>
        <p:spPr>
          <a:xfrm rot="2298521">
            <a:off x="356183" y="147061"/>
            <a:ext cx="993486" cy="1494246"/>
          </a:xfrm>
          <a:prstGeom prst="rect">
            <a:avLst/>
          </a:prstGeom>
        </p:spPr>
      </p:pic>
      <p:pic>
        <p:nvPicPr>
          <p:cNvPr id="8" name="Imagen 7"/>
          <p:cNvPicPr>
            <a:picLocks noChangeAspect="1"/>
          </p:cNvPicPr>
          <p:nvPr/>
        </p:nvPicPr>
        <p:blipFill>
          <a:blip r:embed="rId8"/>
          <a:stretch>
            <a:fillRect/>
          </a:stretch>
        </p:blipFill>
        <p:spPr>
          <a:xfrm rot="2298521">
            <a:off x="10620189" y="4041522"/>
            <a:ext cx="993486" cy="1494246"/>
          </a:xfrm>
          <a:prstGeom prst="rect">
            <a:avLst/>
          </a:prstGeom>
        </p:spPr>
      </p:pic>
    </p:spTree>
    <p:extLst>
      <p:ext uri="{BB962C8B-B14F-4D97-AF65-F5344CB8AC3E}">
        <p14:creationId xmlns:p14="http://schemas.microsoft.com/office/powerpoint/2010/main" val="1143487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graphicFrame>
        <p:nvGraphicFramePr>
          <p:cNvPr id="7" name="Diagrama 6"/>
          <p:cNvGraphicFramePr/>
          <p:nvPr>
            <p:extLst>
              <p:ext uri="{D42A27DB-BD31-4B8C-83A1-F6EECF244321}">
                <p14:modId xmlns:p14="http://schemas.microsoft.com/office/powerpoint/2010/main" val="3201049115"/>
              </p:ext>
            </p:extLst>
          </p:nvPr>
        </p:nvGraphicFramePr>
        <p:xfrm>
          <a:off x="3060700" y="1981199"/>
          <a:ext cx="5597525" cy="29025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n 1"/>
          <p:cNvPicPr>
            <a:picLocks noChangeAspect="1"/>
          </p:cNvPicPr>
          <p:nvPr/>
        </p:nvPicPr>
        <p:blipFill>
          <a:blip r:embed="rId8"/>
          <a:stretch>
            <a:fillRect/>
          </a:stretch>
        </p:blipFill>
        <p:spPr>
          <a:xfrm rot="2624773">
            <a:off x="9576790" y="2360190"/>
            <a:ext cx="1893431" cy="2847801"/>
          </a:xfrm>
          <a:prstGeom prst="rect">
            <a:avLst/>
          </a:prstGeom>
        </p:spPr>
      </p:pic>
      <p:pic>
        <p:nvPicPr>
          <p:cNvPr id="4" name="Imagen 3"/>
          <p:cNvPicPr>
            <a:picLocks noChangeAspect="1"/>
          </p:cNvPicPr>
          <p:nvPr/>
        </p:nvPicPr>
        <p:blipFill>
          <a:blip r:embed="rId8"/>
          <a:stretch>
            <a:fillRect/>
          </a:stretch>
        </p:blipFill>
        <p:spPr>
          <a:xfrm rot="3302081">
            <a:off x="638609" y="175680"/>
            <a:ext cx="1980678" cy="2979025"/>
          </a:xfrm>
          <a:prstGeom prst="rect">
            <a:avLst/>
          </a:prstGeom>
        </p:spPr>
      </p:pic>
    </p:spTree>
    <p:extLst>
      <p:ext uri="{BB962C8B-B14F-4D97-AF65-F5344CB8AC3E}">
        <p14:creationId xmlns:p14="http://schemas.microsoft.com/office/powerpoint/2010/main" val="36058821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0" y="5619751"/>
            <a:ext cx="12192000" cy="1238250"/>
          </a:xfrm>
          <a:prstGeom prst="rect">
            <a:avLst/>
          </a:prstGeom>
        </p:spPr>
      </p:pic>
      <p:graphicFrame>
        <p:nvGraphicFramePr>
          <p:cNvPr id="3" name="Diagrama 2"/>
          <p:cNvGraphicFramePr/>
          <p:nvPr>
            <p:extLst>
              <p:ext uri="{D42A27DB-BD31-4B8C-83A1-F6EECF244321}">
                <p14:modId xmlns:p14="http://schemas.microsoft.com/office/powerpoint/2010/main" val="2547656959"/>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301675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graphicFrame>
        <p:nvGraphicFramePr>
          <p:cNvPr id="7" name="Diagrama 6"/>
          <p:cNvGraphicFramePr/>
          <p:nvPr>
            <p:extLst>
              <p:ext uri="{D42A27DB-BD31-4B8C-83A1-F6EECF244321}">
                <p14:modId xmlns:p14="http://schemas.microsoft.com/office/powerpoint/2010/main" val="385914586"/>
              </p:ext>
            </p:extLst>
          </p:nvPr>
        </p:nvGraphicFramePr>
        <p:xfrm>
          <a:off x="3297237" y="1955322"/>
          <a:ext cx="5597525" cy="29025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n 1"/>
          <p:cNvPicPr>
            <a:picLocks noChangeAspect="1"/>
          </p:cNvPicPr>
          <p:nvPr/>
        </p:nvPicPr>
        <p:blipFill>
          <a:blip r:embed="rId8"/>
          <a:stretch>
            <a:fillRect/>
          </a:stretch>
        </p:blipFill>
        <p:spPr>
          <a:xfrm rot="2624773">
            <a:off x="9616542" y="2339169"/>
            <a:ext cx="1893431" cy="2847801"/>
          </a:xfrm>
          <a:prstGeom prst="rect">
            <a:avLst/>
          </a:prstGeom>
        </p:spPr>
      </p:pic>
      <p:pic>
        <p:nvPicPr>
          <p:cNvPr id="4" name="Imagen 3"/>
          <p:cNvPicPr>
            <a:picLocks noChangeAspect="1"/>
          </p:cNvPicPr>
          <p:nvPr/>
        </p:nvPicPr>
        <p:blipFill>
          <a:blip r:embed="rId8"/>
          <a:stretch>
            <a:fillRect/>
          </a:stretch>
        </p:blipFill>
        <p:spPr>
          <a:xfrm rot="3302081">
            <a:off x="638609" y="175680"/>
            <a:ext cx="1980678" cy="2979025"/>
          </a:xfrm>
          <a:prstGeom prst="rect">
            <a:avLst/>
          </a:prstGeom>
        </p:spPr>
      </p:pic>
    </p:spTree>
    <p:extLst>
      <p:ext uri="{BB962C8B-B14F-4D97-AF65-F5344CB8AC3E}">
        <p14:creationId xmlns:p14="http://schemas.microsoft.com/office/powerpoint/2010/main" val="1263199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2624773">
            <a:off x="9616542" y="2339169"/>
            <a:ext cx="1893431" cy="2847801"/>
          </a:xfrm>
          <a:prstGeom prst="rect">
            <a:avLst/>
          </a:prstGeom>
        </p:spPr>
      </p:pic>
      <p:pic>
        <p:nvPicPr>
          <p:cNvPr id="4" name="Imagen 3"/>
          <p:cNvPicPr>
            <a:picLocks noChangeAspect="1"/>
          </p:cNvPicPr>
          <p:nvPr/>
        </p:nvPicPr>
        <p:blipFill>
          <a:blip r:embed="rId3"/>
          <a:stretch>
            <a:fillRect/>
          </a:stretch>
        </p:blipFill>
        <p:spPr>
          <a:xfrm rot="3302081">
            <a:off x="638609" y="175680"/>
            <a:ext cx="1980678" cy="2979025"/>
          </a:xfrm>
          <a:prstGeom prst="rect">
            <a:avLst/>
          </a:prstGeom>
        </p:spPr>
      </p:pic>
      <p:sp>
        <p:nvSpPr>
          <p:cNvPr id="6" name="CuadroTexto 5"/>
          <p:cNvSpPr txBox="1"/>
          <p:nvPr/>
        </p:nvSpPr>
        <p:spPr>
          <a:xfrm>
            <a:off x="4477408" y="584102"/>
            <a:ext cx="3678621" cy="861774"/>
          </a:xfrm>
          <a:prstGeom prst="rect">
            <a:avLst/>
          </a:prstGeom>
          <a:noFill/>
        </p:spPr>
        <p:txBody>
          <a:bodyPr wrap="square" rtlCol="0">
            <a:spAutoFit/>
          </a:bodyPr>
          <a:lstStyle/>
          <a:p>
            <a:pPr algn="ctr"/>
            <a:r>
              <a:rPr lang="es-CR" sz="3200" dirty="0" smtClean="0"/>
              <a:t>Inducción</a:t>
            </a:r>
          </a:p>
          <a:p>
            <a:endParaRPr lang="es-CR" dirty="0"/>
          </a:p>
        </p:txBody>
      </p:sp>
      <p:sp>
        <p:nvSpPr>
          <p:cNvPr id="10" name="Rectángulo 9"/>
          <p:cNvSpPr/>
          <p:nvPr/>
        </p:nvSpPr>
        <p:spPr>
          <a:xfrm>
            <a:off x="2659117" y="1619297"/>
            <a:ext cx="6096000" cy="4247317"/>
          </a:xfrm>
          <a:prstGeom prst="rect">
            <a:avLst/>
          </a:prstGeom>
        </p:spPr>
        <p:txBody>
          <a:bodyPr>
            <a:spAutoFit/>
          </a:bodyPr>
          <a:lstStyle/>
          <a:p>
            <a:pPr algn="just"/>
            <a:endParaRPr lang="es-CR" b="0" i="0" u="none" strike="noStrike" baseline="0" dirty="0" smtClean="0">
              <a:solidFill>
                <a:srgbClr val="000000"/>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b="0" i="0" u="none" strike="noStrike" baseline="0" dirty="0" smtClean="0">
                <a:solidFill>
                  <a:srgbClr val="000000"/>
                </a:solidFill>
                <a:latin typeface="Arial" panose="020B0604020202020204" pitchFamily="34" charset="0"/>
                <a:cs typeface="Arial" panose="020B0604020202020204" pitchFamily="34" charset="0"/>
              </a:rPr>
              <a:t>Cada Dirección Regional de Educación se organiza para brindar inducción a los centros educativos que lo requieran.</a:t>
            </a:r>
          </a:p>
          <a:p>
            <a:pPr marL="285750" indent="-285750" algn="just">
              <a:buFont typeface="Wingdings" panose="05000000000000000000" pitchFamily="2" charset="2"/>
              <a:buChar char="ü"/>
            </a:pPr>
            <a:endParaRPr lang="es-ES" dirty="0">
              <a:solidFill>
                <a:srgbClr val="000000"/>
              </a:solidFill>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dirty="0" smtClean="0">
                <a:latin typeface="Arial" panose="020B0604020202020204" pitchFamily="34" charset="0"/>
                <a:cs typeface="Arial" panose="020B0604020202020204" pitchFamily="34" charset="0"/>
              </a:rPr>
              <a:t>Cuando </a:t>
            </a:r>
            <a:r>
              <a:rPr lang="es-ES" dirty="0">
                <a:latin typeface="Arial" panose="020B0604020202020204" pitchFamily="34" charset="0"/>
                <a:cs typeface="Arial" panose="020B0604020202020204" pitchFamily="34" charset="0"/>
              </a:rPr>
              <a:t>la persona estudiante es matriculada en un centro educativo y no cuenta con el Expediente del proceso educativo por cualquier razón: migración, traslado, pérdida de información, deterioro, entre otros, le corresponderá al centro educativo receptor iniciar con este trámite, previa certificación que así lo indique del centro educativo anterior en el que se encontraba la persona estudiante</a:t>
            </a:r>
            <a:r>
              <a:rPr lang="es-ES" b="1" dirty="0">
                <a:latin typeface="Arial" panose="020B0604020202020204" pitchFamily="34" charset="0"/>
                <a:cs typeface="Arial" panose="020B0604020202020204" pitchFamily="34" charset="0"/>
              </a:rPr>
              <a:t>. </a:t>
            </a:r>
            <a:endParaRPr lang="es-ES"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endParaRPr lang="es-ES" b="0" i="0" u="none" strike="noStrike" baseline="0" dirty="0" smtClean="0">
              <a:solidFill>
                <a:srgbClr val="000000"/>
              </a:solidFill>
              <a:latin typeface="Arial" panose="020B0604020202020204" pitchFamily="34" charset="0"/>
            </a:endParaRPr>
          </a:p>
          <a:p>
            <a:pPr marL="285750" indent="-285750">
              <a:buFont typeface="Wingdings" panose="05000000000000000000" pitchFamily="2" charset="2"/>
              <a:buChar char="ü"/>
            </a:pPr>
            <a:endParaRPr lang="es-ES" b="0" i="0" u="none" strike="noStrike" baseline="0" dirty="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42494280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2624773">
            <a:off x="9616542" y="2339169"/>
            <a:ext cx="1893431" cy="2847801"/>
          </a:xfrm>
          <a:prstGeom prst="rect">
            <a:avLst/>
          </a:prstGeom>
        </p:spPr>
      </p:pic>
      <p:pic>
        <p:nvPicPr>
          <p:cNvPr id="4" name="Imagen 3"/>
          <p:cNvPicPr>
            <a:picLocks noChangeAspect="1"/>
          </p:cNvPicPr>
          <p:nvPr/>
        </p:nvPicPr>
        <p:blipFill>
          <a:blip r:embed="rId3"/>
          <a:stretch>
            <a:fillRect/>
          </a:stretch>
        </p:blipFill>
        <p:spPr>
          <a:xfrm rot="3302081">
            <a:off x="638609" y="175680"/>
            <a:ext cx="1980678" cy="2979025"/>
          </a:xfrm>
          <a:prstGeom prst="rect">
            <a:avLst/>
          </a:prstGeom>
        </p:spPr>
      </p:pic>
      <p:sp>
        <p:nvSpPr>
          <p:cNvPr id="10" name="Rectángulo 9"/>
          <p:cNvSpPr/>
          <p:nvPr/>
        </p:nvSpPr>
        <p:spPr>
          <a:xfrm>
            <a:off x="2932386" y="1219904"/>
            <a:ext cx="6096000" cy="3877985"/>
          </a:xfrm>
          <a:prstGeom prst="rect">
            <a:avLst/>
          </a:prstGeom>
        </p:spPr>
        <p:txBody>
          <a:bodyPr>
            <a:spAutoFit/>
          </a:bodyPr>
          <a:lstStyle/>
          <a:p>
            <a:pPr algn="just"/>
            <a:endParaRPr lang="es-CR" b="0" i="0" u="none" strike="noStrike" baseline="0" dirty="0" smtClean="0">
              <a:solidFill>
                <a:srgbClr val="000000"/>
              </a:solidFill>
              <a:latin typeface="Arial" panose="020B0604020202020204" pitchFamily="34" charset="0"/>
              <a:cs typeface="Arial" panose="020B0604020202020204" pitchFamily="34" charset="0"/>
            </a:endParaRPr>
          </a:p>
          <a:p>
            <a:pPr algn="just"/>
            <a:endParaRPr lang="es-CR" sz="24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s-ES" sz="2400" dirty="0" smtClean="0">
                <a:latin typeface="Arial" panose="020B0604020202020204" pitchFamily="34" charset="0"/>
                <a:cs typeface="Arial" panose="020B0604020202020204" pitchFamily="34" charset="0"/>
              </a:rPr>
              <a:t>Quienes pueden consultar el expediente? </a:t>
            </a:r>
          </a:p>
          <a:p>
            <a:pPr algn="just"/>
            <a:endParaRPr lang="es-ES" sz="24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ü"/>
            </a:pPr>
            <a:r>
              <a:rPr lang="es-ES" sz="2400" dirty="0" smtClean="0">
                <a:latin typeface="Arial" panose="020B0604020202020204" pitchFamily="34" charset="0"/>
                <a:cs typeface="Arial" panose="020B0604020202020204" pitchFamily="34" charset="0"/>
              </a:rPr>
              <a:t>Realizar solicitud </a:t>
            </a:r>
            <a:r>
              <a:rPr lang="es-ES" sz="2400" dirty="0">
                <a:latin typeface="Arial" panose="020B0604020202020204" pitchFamily="34" charset="0"/>
                <a:cs typeface="Arial" panose="020B0604020202020204" pitchFamily="34" charset="0"/>
              </a:rPr>
              <a:t>por escrito y justificando la necesidad de tener acceso a este documento ya algún documento probatorio que lo respalde. </a:t>
            </a:r>
          </a:p>
          <a:p>
            <a:pPr marL="285750" indent="-285750">
              <a:buFont typeface="Wingdings" panose="05000000000000000000" pitchFamily="2" charset="2"/>
              <a:buChar char="ü"/>
            </a:pPr>
            <a:endParaRPr lang="es-ES" b="0" i="0" u="none" strike="noStrike" baseline="0" dirty="0" smtClean="0">
              <a:solidFill>
                <a:srgbClr val="000000"/>
              </a:solidFill>
              <a:latin typeface="Arial" panose="020B0604020202020204" pitchFamily="34" charset="0"/>
            </a:endParaRPr>
          </a:p>
          <a:p>
            <a:pPr marL="285750" indent="-285750">
              <a:buFont typeface="Wingdings" panose="05000000000000000000" pitchFamily="2" charset="2"/>
              <a:buChar char="ü"/>
            </a:pPr>
            <a:endParaRPr lang="es-ES" b="0" i="0" u="none" strike="noStrike" baseline="0" dirty="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21751324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2624773">
            <a:off x="9616542" y="2339169"/>
            <a:ext cx="1893431" cy="2847801"/>
          </a:xfrm>
          <a:prstGeom prst="rect">
            <a:avLst/>
          </a:prstGeom>
        </p:spPr>
      </p:pic>
      <p:pic>
        <p:nvPicPr>
          <p:cNvPr id="4" name="Imagen 3"/>
          <p:cNvPicPr>
            <a:picLocks noChangeAspect="1"/>
          </p:cNvPicPr>
          <p:nvPr/>
        </p:nvPicPr>
        <p:blipFill>
          <a:blip r:embed="rId3"/>
          <a:stretch>
            <a:fillRect/>
          </a:stretch>
        </p:blipFill>
        <p:spPr>
          <a:xfrm rot="3302081">
            <a:off x="638609" y="175680"/>
            <a:ext cx="1980678" cy="2979025"/>
          </a:xfrm>
          <a:prstGeom prst="rect">
            <a:avLst/>
          </a:prstGeom>
        </p:spPr>
      </p:pic>
      <p:sp>
        <p:nvSpPr>
          <p:cNvPr id="10" name="Rectángulo 9"/>
          <p:cNvSpPr/>
          <p:nvPr/>
        </p:nvSpPr>
        <p:spPr>
          <a:xfrm>
            <a:off x="3107955" y="767959"/>
            <a:ext cx="6096000" cy="3970318"/>
          </a:xfrm>
          <a:prstGeom prst="rect">
            <a:avLst/>
          </a:prstGeom>
        </p:spPr>
        <p:txBody>
          <a:bodyPr>
            <a:spAutoFit/>
          </a:bodyPr>
          <a:lstStyle/>
          <a:p>
            <a:pPr algn="just"/>
            <a:endParaRPr lang="es-CR" b="0" i="0" u="none" strike="noStrike" baseline="0" dirty="0" smtClean="0">
              <a:solidFill>
                <a:srgbClr val="000000"/>
              </a:solidFill>
              <a:latin typeface="Arial" panose="020B0604020202020204" pitchFamily="34" charset="0"/>
              <a:cs typeface="Arial" panose="020B0604020202020204" pitchFamily="34" charset="0"/>
            </a:endParaRPr>
          </a:p>
          <a:p>
            <a:pPr algn="just"/>
            <a:endParaRPr lang="es-CR" sz="2400" dirty="0">
              <a:latin typeface="Arial" panose="020B0604020202020204" pitchFamily="34" charset="0"/>
              <a:cs typeface="Arial" panose="020B0604020202020204" pitchFamily="34" charset="0"/>
            </a:endParaRPr>
          </a:p>
          <a:p>
            <a:pPr algn="just"/>
            <a:endParaRPr lang="es-CR" sz="2400"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ü"/>
            </a:pPr>
            <a:r>
              <a:rPr lang="es-ES" sz="2400" dirty="0">
                <a:latin typeface="Arial" panose="020B0604020202020204" pitchFamily="34" charset="0"/>
                <a:cs typeface="Arial" panose="020B0604020202020204" pitchFamily="34" charset="0"/>
              </a:rPr>
              <a:t>En caso de estudiantes mayores de edad, estos pueden acceder personalmente a su expediente, previa solicitud del mismo, mediante los mecanismos y procesos establecidos por la Dirección del centro educativo. </a:t>
            </a:r>
          </a:p>
          <a:p>
            <a:pPr marL="285750" indent="-285750" algn="just">
              <a:buFont typeface="Wingdings" panose="05000000000000000000" pitchFamily="2" charset="2"/>
              <a:buChar char="ü"/>
            </a:pPr>
            <a:endParaRPr lang="es-ES" sz="2400" b="0" i="0" u="none" strike="noStrike" baseline="0" dirty="0" smtClean="0">
              <a:solidFill>
                <a:srgbClr val="00000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ü"/>
            </a:pPr>
            <a:endParaRPr lang="es-ES" b="0" i="0" u="none" strike="noStrike" baseline="0" dirty="0" smtClean="0">
              <a:solidFill>
                <a:srgbClr val="000000"/>
              </a:solidFill>
              <a:latin typeface="Arial" panose="020B0604020202020204" pitchFamily="34" charset="0"/>
            </a:endParaRPr>
          </a:p>
        </p:txBody>
      </p:sp>
    </p:spTree>
    <p:extLst>
      <p:ext uri="{BB962C8B-B14F-4D97-AF65-F5344CB8AC3E}">
        <p14:creationId xmlns:p14="http://schemas.microsoft.com/office/powerpoint/2010/main" val="17939844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graphicFrame>
        <p:nvGraphicFramePr>
          <p:cNvPr id="7" name="Diagrama 6"/>
          <p:cNvGraphicFramePr/>
          <p:nvPr>
            <p:extLst>
              <p:ext uri="{D42A27DB-BD31-4B8C-83A1-F6EECF244321}">
                <p14:modId xmlns:p14="http://schemas.microsoft.com/office/powerpoint/2010/main" val="2699501250"/>
              </p:ext>
            </p:extLst>
          </p:nvPr>
        </p:nvGraphicFramePr>
        <p:xfrm>
          <a:off x="3060700" y="1981199"/>
          <a:ext cx="5597525" cy="29025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n 1"/>
          <p:cNvPicPr>
            <a:picLocks noChangeAspect="1"/>
          </p:cNvPicPr>
          <p:nvPr/>
        </p:nvPicPr>
        <p:blipFill>
          <a:blip r:embed="rId8"/>
          <a:stretch>
            <a:fillRect/>
          </a:stretch>
        </p:blipFill>
        <p:spPr>
          <a:xfrm rot="2624773">
            <a:off x="9576790" y="2360190"/>
            <a:ext cx="1893431" cy="2847801"/>
          </a:xfrm>
          <a:prstGeom prst="rect">
            <a:avLst/>
          </a:prstGeom>
        </p:spPr>
      </p:pic>
      <p:pic>
        <p:nvPicPr>
          <p:cNvPr id="4" name="Imagen 3"/>
          <p:cNvPicPr>
            <a:picLocks noChangeAspect="1"/>
          </p:cNvPicPr>
          <p:nvPr/>
        </p:nvPicPr>
        <p:blipFill>
          <a:blip r:embed="rId8"/>
          <a:stretch>
            <a:fillRect/>
          </a:stretch>
        </p:blipFill>
        <p:spPr>
          <a:xfrm rot="3302081">
            <a:off x="638609" y="175680"/>
            <a:ext cx="1980678" cy="2979025"/>
          </a:xfrm>
          <a:prstGeom prst="rect">
            <a:avLst/>
          </a:prstGeom>
        </p:spPr>
      </p:pic>
    </p:spTree>
    <p:extLst>
      <p:ext uri="{BB962C8B-B14F-4D97-AF65-F5344CB8AC3E}">
        <p14:creationId xmlns:p14="http://schemas.microsoft.com/office/powerpoint/2010/main" val="4098856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2624773">
            <a:off x="10457800" y="3728583"/>
            <a:ext cx="1097993" cy="1651428"/>
          </a:xfrm>
          <a:prstGeom prst="rect">
            <a:avLst/>
          </a:prstGeom>
        </p:spPr>
      </p:pic>
      <p:pic>
        <p:nvPicPr>
          <p:cNvPr id="4" name="Imagen 3"/>
          <p:cNvPicPr>
            <a:picLocks noChangeAspect="1"/>
          </p:cNvPicPr>
          <p:nvPr/>
        </p:nvPicPr>
        <p:blipFill>
          <a:blip r:embed="rId3"/>
          <a:stretch>
            <a:fillRect/>
          </a:stretch>
        </p:blipFill>
        <p:spPr>
          <a:xfrm rot="3302081">
            <a:off x="501184" y="110355"/>
            <a:ext cx="1244185" cy="1871308"/>
          </a:xfrm>
          <a:prstGeom prst="rect">
            <a:avLst/>
          </a:prstGeom>
        </p:spPr>
      </p:pic>
      <p:pic>
        <p:nvPicPr>
          <p:cNvPr id="3" name="Imagen 2"/>
          <p:cNvPicPr>
            <a:picLocks noChangeAspect="1"/>
          </p:cNvPicPr>
          <p:nvPr/>
        </p:nvPicPr>
        <p:blipFill>
          <a:blip r:embed="rId4"/>
          <a:stretch>
            <a:fillRect/>
          </a:stretch>
        </p:blipFill>
        <p:spPr>
          <a:xfrm>
            <a:off x="2674940" y="794200"/>
            <a:ext cx="7364303" cy="3952001"/>
          </a:xfrm>
          <a:prstGeom prst="rect">
            <a:avLst/>
          </a:prstGeom>
        </p:spPr>
      </p:pic>
    </p:spTree>
    <p:extLst>
      <p:ext uri="{BB962C8B-B14F-4D97-AF65-F5344CB8AC3E}">
        <p14:creationId xmlns:p14="http://schemas.microsoft.com/office/powerpoint/2010/main" val="4943926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2624773">
            <a:off x="10457800" y="3728583"/>
            <a:ext cx="1097993" cy="1651428"/>
          </a:xfrm>
          <a:prstGeom prst="rect">
            <a:avLst/>
          </a:prstGeom>
        </p:spPr>
      </p:pic>
      <p:pic>
        <p:nvPicPr>
          <p:cNvPr id="4" name="Imagen 3"/>
          <p:cNvPicPr>
            <a:picLocks noChangeAspect="1"/>
          </p:cNvPicPr>
          <p:nvPr/>
        </p:nvPicPr>
        <p:blipFill>
          <a:blip r:embed="rId3"/>
          <a:stretch>
            <a:fillRect/>
          </a:stretch>
        </p:blipFill>
        <p:spPr>
          <a:xfrm rot="3302081">
            <a:off x="501184" y="110355"/>
            <a:ext cx="1244185" cy="1871308"/>
          </a:xfrm>
          <a:prstGeom prst="rect">
            <a:avLst/>
          </a:prstGeom>
        </p:spPr>
      </p:pic>
      <p:pic>
        <p:nvPicPr>
          <p:cNvPr id="6" name="Imagen 5"/>
          <p:cNvPicPr>
            <a:picLocks noChangeAspect="1"/>
          </p:cNvPicPr>
          <p:nvPr/>
        </p:nvPicPr>
        <p:blipFill>
          <a:blip r:embed="rId4"/>
          <a:stretch>
            <a:fillRect/>
          </a:stretch>
        </p:blipFill>
        <p:spPr>
          <a:xfrm>
            <a:off x="2190750" y="398079"/>
            <a:ext cx="7810500" cy="4800600"/>
          </a:xfrm>
          <a:prstGeom prst="rect">
            <a:avLst/>
          </a:prstGeom>
        </p:spPr>
      </p:pic>
    </p:spTree>
    <p:extLst>
      <p:ext uri="{BB962C8B-B14F-4D97-AF65-F5344CB8AC3E}">
        <p14:creationId xmlns:p14="http://schemas.microsoft.com/office/powerpoint/2010/main" val="4233561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2624773">
            <a:off x="10457800" y="3728583"/>
            <a:ext cx="1097993" cy="1651428"/>
          </a:xfrm>
          <a:prstGeom prst="rect">
            <a:avLst/>
          </a:prstGeom>
        </p:spPr>
      </p:pic>
      <p:pic>
        <p:nvPicPr>
          <p:cNvPr id="4" name="Imagen 3"/>
          <p:cNvPicPr>
            <a:picLocks noChangeAspect="1"/>
          </p:cNvPicPr>
          <p:nvPr/>
        </p:nvPicPr>
        <p:blipFill>
          <a:blip r:embed="rId3"/>
          <a:stretch>
            <a:fillRect/>
          </a:stretch>
        </p:blipFill>
        <p:spPr>
          <a:xfrm rot="3302081">
            <a:off x="501184" y="110355"/>
            <a:ext cx="1244185" cy="1871308"/>
          </a:xfrm>
          <a:prstGeom prst="rect">
            <a:avLst/>
          </a:prstGeom>
        </p:spPr>
      </p:pic>
      <p:pic>
        <p:nvPicPr>
          <p:cNvPr id="3" name="Imagen 2"/>
          <p:cNvPicPr>
            <a:picLocks noChangeAspect="1"/>
          </p:cNvPicPr>
          <p:nvPr/>
        </p:nvPicPr>
        <p:blipFill>
          <a:blip r:embed="rId4"/>
          <a:stretch>
            <a:fillRect/>
          </a:stretch>
        </p:blipFill>
        <p:spPr>
          <a:xfrm>
            <a:off x="2052637" y="358337"/>
            <a:ext cx="8086725" cy="5048250"/>
          </a:xfrm>
          <a:prstGeom prst="rect">
            <a:avLst/>
          </a:prstGeom>
        </p:spPr>
      </p:pic>
    </p:spTree>
    <p:extLst>
      <p:ext uri="{BB962C8B-B14F-4D97-AF65-F5344CB8AC3E}">
        <p14:creationId xmlns:p14="http://schemas.microsoft.com/office/powerpoint/2010/main" val="34203316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2624773">
            <a:off x="10457800" y="3728583"/>
            <a:ext cx="1097993" cy="1651428"/>
          </a:xfrm>
          <a:prstGeom prst="rect">
            <a:avLst/>
          </a:prstGeom>
        </p:spPr>
      </p:pic>
      <p:pic>
        <p:nvPicPr>
          <p:cNvPr id="4" name="Imagen 3"/>
          <p:cNvPicPr>
            <a:picLocks noChangeAspect="1"/>
          </p:cNvPicPr>
          <p:nvPr/>
        </p:nvPicPr>
        <p:blipFill>
          <a:blip r:embed="rId3"/>
          <a:stretch>
            <a:fillRect/>
          </a:stretch>
        </p:blipFill>
        <p:spPr>
          <a:xfrm rot="3302081">
            <a:off x="501184" y="110355"/>
            <a:ext cx="1244185" cy="1871308"/>
          </a:xfrm>
          <a:prstGeom prst="rect">
            <a:avLst/>
          </a:prstGeom>
        </p:spPr>
      </p:pic>
      <p:pic>
        <p:nvPicPr>
          <p:cNvPr id="6" name="Imagen 5"/>
          <p:cNvPicPr>
            <a:picLocks noChangeAspect="1"/>
          </p:cNvPicPr>
          <p:nvPr/>
        </p:nvPicPr>
        <p:blipFill rotWithShape="1">
          <a:blip r:embed="rId4"/>
          <a:srcRect t="3380"/>
          <a:stretch/>
        </p:blipFill>
        <p:spPr>
          <a:xfrm>
            <a:off x="2009668" y="735724"/>
            <a:ext cx="8029575" cy="4601560"/>
          </a:xfrm>
          <a:prstGeom prst="rect">
            <a:avLst/>
          </a:prstGeom>
        </p:spPr>
      </p:pic>
    </p:spTree>
    <p:extLst>
      <p:ext uri="{BB962C8B-B14F-4D97-AF65-F5344CB8AC3E}">
        <p14:creationId xmlns:p14="http://schemas.microsoft.com/office/powerpoint/2010/main" val="12782693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2624773">
            <a:off x="10457800" y="3728583"/>
            <a:ext cx="1097993" cy="1651428"/>
          </a:xfrm>
          <a:prstGeom prst="rect">
            <a:avLst/>
          </a:prstGeom>
        </p:spPr>
      </p:pic>
      <p:pic>
        <p:nvPicPr>
          <p:cNvPr id="4" name="Imagen 3"/>
          <p:cNvPicPr>
            <a:picLocks noChangeAspect="1"/>
          </p:cNvPicPr>
          <p:nvPr/>
        </p:nvPicPr>
        <p:blipFill>
          <a:blip r:embed="rId3"/>
          <a:stretch>
            <a:fillRect/>
          </a:stretch>
        </p:blipFill>
        <p:spPr>
          <a:xfrm rot="3302081">
            <a:off x="501184" y="110355"/>
            <a:ext cx="1244185" cy="1871308"/>
          </a:xfrm>
          <a:prstGeom prst="rect">
            <a:avLst/>
          </a:prstGeom>
        </p:spPr>
      </p:pic>
      <p:pic>
        <p:nvPicPr>
          <p:cNvPr id="3" name="Imagen 2"/>
          <p:cNvPicPr>
            <a:picLocks noChangeAspect="1"/>
          </p:cNvPicPr>
          <p:nvPr/>
        </p:nvPicPr>
        <p:blipFill>
          <a:blip r:embed="rId4"/>
          <a:stretch>
            <a:fillRect/>
          </a:stretch>
        </p:blipFill>
        <p:spPr>
          <a:xfrm>
            <a:off x="2057400" y="588908"/>
            <a:ext cx="8077200" cy="4629150"/>
          </a:xfrm>
          <a:prstGeom prst="rect">
            <a:avLst/>
          </a:prstGeom>
        </p:spPr>
      </p:pic>
    </p:spTree>
    <p:extLst>
      <p:ext uri="{BB962C8B-B14F-4D97-AF65-F5344CB8AC3E}">
        <p14:creationId xmlns:p14="http://schemas.microsoft.com/office/powerpoint/2010/main" val="15330029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2624773">
            <a:off x="10457800" y="3728583"/>
            <a:ext cx="1097993" cy="1651428"/>
          </a:xfrm>
          <a:prstGeom prst="rect">
            <a:avLst/>
          </a:prstGeom>
        </p:spPr>
      </p:pic>
      <p:pic>
        <p:nvPicPr>
          <p:cNvPr id="4" name="Imagen 3"/>
          <p:cNvPicPr>
            <a:picLocks noChangeAspect="1"/>
          </p:cNvPicPr>
          <p:nvPr/>
        </p:nvPicPr>
        <p:blipFill>
          <a:blip r:embed="rId3"/>
          <a:stretch>
            <a:fillRect/>
          </a:stretch>
        </p:blipFill>
        <p:spPr>
          <a:xfrm rot="3302081">
            <a:off x="501184" y="110355"/>
            <a:ext cx="1244185" cy="1871308"/>
          </a:xfrm>
          <a:prstGeom prst="rect">
            <a:avLst/>
          </a:prstGeom>
        </p:spPr>
      </p:pic>
      <p:pic>
        <p:nvPicPr>
          <p:cNvPr id="6" name="Imagen 5"/>
          <p:cNvPicPr>
            <a:picLocks noChangeAspect="1"/>
          </p:cNvPicPr>
          <p:nvPr/>
        </p:nvPicPr>
        <p:blipFill>
          <a:blip r:embed="rId4"/>
          <a:stretch>
            <a:fillRect/>
          </a:stretch>
        </p:blipFill>
        <p:spPr>
          <a:xfrm>
            <a:off x="2181225" y="1263704"/>
            <a:ext cx="7829550" cy="4162425"/>
          </a:xfrm>
          <a:prstGeom prst="rect">
            <a:avLst/>
          </a:prstGeom>
        </p:spPr>
      </p:pic>
    </p:spTree>
    <p:extLst>
      <p:ext uri="{BB962C8B-B14F-4D97-AF65-F5344CB8AC3E}">
        <p14:creationId xmlns:p14="http://schemas.microsoft.com/office/powerpoint/2010/main" val="23108988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2624773">
            <a:off x="10457800" y="3728583"/>
            <a:ext cx="1097993" cy="1651428"/>
          </a:xfrm>
          <a:prstGeom prst="rect">
            <a:avLst/>
          </a:prstGeom>
        </p:spPr>
      </p:pic>
      <p:pic>
        <p:nvPicPr>
          <p:cNvPr id="4" name="Imagen 3"/>
          <p:cNvPicPr>
            <a:picLocks noChangeAspect="1"/>
          </p:cNvPicPr>
          <p:nvPr/>
        </p:nvPicPr>
        <p:blipFill>
          <a:blip r:embed="rId3"/>
          <a:stretch>
            <a:fillRect/>
          </a:stretch>
        </p:blipFill>
        <p:spPr>
          <a:xfrm rot="3302081">
            <a:off x="501184" y="110355"/>
            <a:ext cx="1244185" cy="1871308"/>
          </a:xfrm>
          <a:prstGeom prst="rect">
            <a:avLst/>
          </a:prstGeom>
        </p:spPr>
      </p:pic>
      <p:pic>
        <p:nvPicPr>
          <p:cNvPr id="3" name="Imagen 2"/>
          <p:cNvPicPr>
            <a:picLocks noChangeAspect="1"/>
          </p:cNvPicPr>
          <p:nvPr/>
        </p:nvPicPr>
        <p:blipFill>
          <a:blip r:embed="rId4"/>
          <a:stretch>
            <a:fillRect/>
          </a:stretch>
        </p:blipFill>
        <p:spPr>
          <a:xfrm>
            <a:off x="2068567" y="809297"/>
            <a:ext cx="7886700" cy="4406297"/>
          </a:xfrm>
          <a:prstGeom prst="rect">
            <a:avLst/>
          </a:prstGeom>
        </p:spPr>
      </p:pic>
    </p:spTree>
    <p:extLst>
      <p:ext uri="{BB962C8B-B14F-4D97-AF65-F5344CB8AC3E}">
        <p14:creationId xmlns:p14="http://schemas.microsoft.com/office/powerpoint/2010/main" val="24118325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2624773">
            <a:off x="10698937" y="3413274"/>
            <a:ext cx="1097993" cy="1651428"/>
          </a:xfrm>
          <a:prstGeom prst="rect">
            <a:avLst/>
          </a:prstGeom>
        </p:spPr>
      </p:pic>
      <p:pic>
        <p:nvPicPr>
          <p:cNvPr id="4" name="Imagen 3"/>
          <p:cNvPicPr>
            <a:picLocks noChangeAspect="1"/>
          </p:cNvPicPr>
          <p:nvPr/>
        </p:nvPicPr>
        <p:blipFill>
          <a:blip r:embed="rId3"/>
          <a:stretch>
            <a:fillRect/>
          </a:stretch>
        </p:blipFill>
        <p:spPr>
          <a:xfrm rot="3302081">
            <a:off x="501184" y="110355"/>
            <a:ext cx="1244185" cy="1871308"/>
          </a:xfrm>
          <a:prstGeom prst="rect">
            <a:avLst/>
          </a:prstGeom>
        </p:spPr>
      </p:pic>
      <p:pic>
        <p:nvPicPr>
          <p:cNvPr id="6" name="Imagen 5"/>
          <p:cNvPicPr>
            <a:picLocks noChangeAspect="1"/>
          </p:cNvPicPr>
          <p:nvPr/>
        </p:nvPicPr>
        <p:blipFill>
          <a:blip r:embed="rId4"/>
          <a:stretch>
            <a:fillRect/>
          </a:stretch>
        </p:blipFill>
        <p:spPr>
          <a:xfrm>
            <a:off x="1949176" y="719302"/>
            <a:ext cx="8524875" cy="4305300"/>
          </a:xfrm>
          <a:prstGeom prst="rect">
            <a:avLst/>
          </a:prstGeom>
        </p:spPr>
      </p:pic>
    </p:spTree>
    <p:extLst>
      <p:ext uri="{BB962C8B-B14F-4D97-AF65-F5344CB8AC3E}">
        <p14:creationId xmlns:p14="http://schemas.microsoft.com/office/powerpoint/2010/main" val="29937082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807200">
            <a:off x="10099846" y="3299465"/>
            <a:ext cx="1097993" cy="1651428"/>
          </a:xfrm>
          <a:prstGeom prst="rect">
            <a:avLst/>
          </a:prstGeom>
        </p:spPr>
      </p:pic>
      <p:pic>
        <p:nvPicPr>
          <p:cNvPr id="4" name="Imagen 3"/>
          <p:cNvPicPr>
            <a:picLocks noChangeAspect="1"/>
          </p:cNvPicPr>
          <p:nvPr/>
        </p:nvPicPr>
        <p:blipFill>
          <a:blip r:embed="rId3"/>
          <a:stretch>
            <a:fillRect/>
          </a:stretch>
        </p:blipFill>
        <p:spPr>
          <a:xfrm rot="2641523">
            <a:off x="475470" y="257499"/>
            <a:ext cx="1244185" cy="1871308"/>
          </a:xfrm>
          <a:prstGeom prst="rect">
            <a:avLst/>
          </a:prstGeom>
        </p:spPr>
      </p:pic>
      <p:pic>
        <p:nvPicPr>
          <p:cNvPr id="3" name="Imagen 2"/>
          <p:cNvPicPr>
            <a:picLocks noChangeAspect="1"/>
          </p:cNvPicPr>
          <p:nvPr/>
        </p:nvPicPr>
        <p:blipFill>
          <a:blip r:embed="rId4"/>
          <a:stretch>
            <a:fillRect/>
          </a:stretch>
        </p:blipFill>
        <p:spPr>
          <a:xfrm>
            <a:off x="1926298" y="579547"/>
            <a:ext cx="8143875" cy="4752975"/>
          </a:xfrm>
          <a:prstGeom prst="rect">
            <a:avLst/>
          </a:prstGeom>
        </p:spPr>
      </p:pic>
    </p:spTree>
    <p:extLst>
      <p:ext uri="{BB962C8B-B14F-4D97-AF65-F5344CB8AC3E}">
        <p14:creationId xmlns:p14="http://schemas.microsoft.com/office/powerpoint/2010/main" val="37343327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807200">
            <a:off x="10099846" y="3299465"/>
            <a:ext cx="1097993" cy="1651428"/>
          </a:xfrm>
          <a:prstGeom prst="rect">
            <a:avLst/>
          </a:prstGeom>
        </p:spPr>
      </p:pic>
      <p:pic>
        <p:nvPicPr>
          <p:cNvPr id="4" name="Imagen 3"/>
          <p:cNvPicPr>
            <a:picLocks noChangeAspect="1"/>
          </p:cNvPicPr>
          <p:nvPr/>
        </p:nvPicPr>
        <p:blipFill>
          <a:blip r:embed="rId3"/>
          <a:stretch>
            <a:fillRect/>
          </a:stretch>
        </p:blipFill>
        <p:spPr>
          <a:xfrm rot="2641523">
            <a:off x="475470" y="257499"/>
            <a:ext cx="1244185" cy="1871308"/>
          </a:xfrm>
          <a:prstGeom prst="rect">
            <a:avLst/>
          </a:prstGeom>
        </p:spPr>
      </p:pic>
      <p:pic>
        <p:nvPicPr>
          <p:cNvPr id="6" name="Imagen 5"/>
          <p:cNvPicPr>
            <a:picLocks noChangeAspect="1"/>
          </p:cNvPicPr>
          <p:nvPr/>
        </p:nvPicPr>
        <p:blipFill>
          <a:blip r:embed="rId4"/>
          <a:stretch>
            <a:fillRect/>
          </a:stretch>
        </p:blipFill>
        <p:spPr>
          <a:xfrm>
            <a:off x="1920820" y="972404"/>
            <a:ext cx="8001985" cy="3880196"/>
          </a:xfrm>
          <a:prstGeom prst="rect">
            <a:avLst/>
          </a:prstGeom>
        </p:spPr>
      </p:pic>
    </p:spTree>
    <p:extLst>
      <p:ext uri="{BB962C8B-B14F-4D97-AF65-F5344CB8AC3E}">
        <p14:creationId xmlns:p14="http://schemas.microsoft.com/office/powerpoint/2010/main" val="20550913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807200">
            <a:off x="10099846" y="3299465"/>
            <a:ext cx="1097993" cy="1651428"/>
          </a:xfrm>
          <a:prstGeom prst="rect">
            <a:avLst/>
          </a:prstGeom>
        </p:spPr>
      </p:pic>
      <p:pic>
        <p:nvPicPr>
          <p:cNvPr id="4" name="Imagen 3"/>
          <p:cNvPicPr>
            <a:picLocks noChangeAspect="1"/>
          </p:cNvPicPr>
          <p:nvPr/>
        </p:nvPicPr>
        <p:blipFill>
          <a:blip r:embed="rId3"/>
          <a:stretch>
            <a:fillRect/>
          </a:stretch>
        </p:blipFill>
        <p:spPr>
          <a:xfrm rot="2641523">
            <a:off x="475470" y="257499"/>
            <a:ext cx="1244185" cy="1871308"/>
          </a:xfrm>
          <a:prstGeom prst="rect">
            <a:avLst/>
          </a:prstGeom>
        </p:spPr>
      </p:pic>
      <p:pic>
        <p:nvPicPr>
          <p:cNvPr id="3" name="Imagen 2"/>
          <p:cNvPicPr>
            <a:picLocks noChangeAspect="1"/>
          </p:cNvPicPr>
          <p:nvPr/>
        </p:nvPicPr>
        <p:blipFill>
          <a:blip r:embed="rId4"/>
          <a:stretch>
            <a:fillRect/>
          </a:stretch>
        </p:blipFill>
        <p:spPr>
          <a:xfrm>
            <a:off x="1891995" y="557049"/>
            <a:ext cx="8030810" cy="4967615"/>
          </a:xfrm>
          <a:prstGeom prst="rect">
            <a:avLst/>
          </a:prstGeom>
        </p:spPr>
      </p:pic>
    </p:spTree>
    <p:extLst>
      <p:ext uri="{BB962C8B-B14F-4D97-AF65-F5344CB8AC3E}">
        <p14:creationId xmlns:p14="http://schemas.microsoft.com/office/powerpoint/2010/main" val="9532231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807200">
            <a:off x="10099846" y="3299465"/>
            <a:ext cx="1097993" cy="1651428"/>
          </a:xfrm>
          <a:prstGeom prst="rect">
            <a:avLst/>
          </a:prstGeom>
        </p:spPr>
      </p:pic>
      <p:pic>
        <p:nvPicPr>
          <p:cNvPr id="4" name="Imagen 3"/>
          <p:cNvPicPr>
            <a:picLocks noChangeAspect="1"/>
          </p:cNvPicPr>
          <p:nvPr/>
        </p:nvPicPr>
        <p:blipFill>
          <a:blip r:embed="rId3"/>
          <a:stretch>
            <a:fillRect/>
          </a:stretch>
        </p:blipFill>
        <p:spPr>
          <a:xfrm rot="2641523">
            <a:off x="475470" y="257499"/>
            <a:ext cx="1244185" cy="1871308"/>
          </a:xfrm>
          <a:prstGeom prst="rect">
            <a:avLst/>
          </a:prstGeom>
        </p:spPr>
      </p:pic>
      <p:pic>
        <p:nvPicPr>
          <p:cNvPr id="6" name="Imagen 5"/>
          <p:cNvPicPr>
            <a:picLocks noChangeAspect="1"/>
          </p:cNvPicPr>
          <p:nvPr/>
        </p:nvPicPr>
        <p:blipFill>
          <a:blip r:embed="rId4"/>
          <a:stretch>
            <a:fillRect/>
          </a:stretch>
        </p:blipFill>
        <p:spPr>
          <a:xfrm>
            <a:off x="1940472" y="758715"/>
            <a:ext cx="7848600" cy="4457700"/>
          </a:xfrm>
          <a:prstGeom prst="rect">
            <a:avLst/>
          </a:prstGeom>
        </p:spPr>
      </p:pic>
    </p:spTree>
    <p:extLst>
      <p:ext uri="{BB962C8B-B14F-4D97-AF65-F5344CB8AC3E}">
        <p14:creationId xmlns:p14="http://schemas.microsoft.com/office/powerpoint/2010/main" val="42396272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807200">
            <a:off x="10099846" y="3299465"/>
            <a:ext cx="1097993" cy="1651428"/>
          </a:xfrm>
          <a:prstGeom prst="rect">
            <a:avLst/>
          </a:prstGeom>
        </p:spPr>
      </p:pic>
      <p:pic>
        <p:nvPicPr>
          <p:cNvPr id="4" name="Imagen 3"/>
          <p:cNvPicPr>
            <a:picLocks noChangeAspect="1"/>
          </p:cNvPicPr>
          <p:nvPr/>
        </p:nvPicPr>
        <p:blipFill>
          <a:blip r:embed="rId3"/>
          <a:stretch>
            <a:fillRect/>
          </a:stretch>
        </p:blipFill>
        <p:spPr>
          <a:xfrm rot="2641523">
            <a:off x="475470" y="257499"/>
            <a:ext cx="1244185" cy="1871308"/>
          </a:xfrm>
          <a:prstGeom prst="rect">
            <a:avLst/>
          </a:prstGeom>
        </p:spPr>
      </p:pic>
      <p:pic>
        <p:nvPicPr>
          <p:cNvPr id="3" name="Imagen 2"/>
          <p:cNvPicPr>
            <a:picLocks noChangeAspect="1"/>
          </p:cNvPicPr>
          <p:nvPr/>
        </p:nvPicPr>
        <p:blipFill>
          <a:blip r:embed="rId4"/>
          <a:stretch>
            <a:fillRect/>
          </a:stretch>
        </p:blipFill>
        <p:spPr>
          <a:xfrm>
            <a:off x="2111042" y="1135832"/>
            <a:ext cx="7582287" cy="3796048"/>
          </a:xfrm>
          <a:prstGeom prst="rect">
            <a:avLst/>
          </a:prstGeom>
        </p:spPr>
      </p:pic>
    </p:spTree>
    <p:extLst>
      <p:ext uri="{BB962C8B-B14F-4D97-AF65-F5344CB8AC3E}">
        <p14:creationId xmlns:p14="http://schemas.microsoft.com/office/powerpoint/2010/main" val="36000863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807200">
            <a:off x="10099846" y="3299465"/>
            <a:ext cx="1097993" cy="1651428"/>
          </a:xfrm>
          <a:prstGeom prst="rect">
            <a:avLst/>
          </a:prstGeom>
        </p:spPr>
      </p:pic>
      <p:pic>
        <p:nvPicPr>
          <p:cNvPr id="4" name="Imagen 3"/>
          <p:cNvPicPr>
            <a:picLocks noChangeAspect="1"/>
          </p:cNvPicPr>
          <p:nvPr/>
        </p:nvPicPr>
        <p:blipFill>
          <a:blip r:embed="rId3"/>
          <a:stretch>
            <a:fillRect/>
          </a:stretch>
        </p:blipFill>
        <p:spPr>
          <a:xfrm rot="2641523">
            <a:off x="475470" y="257499"/>
            <a:ext cx="1244185" cy="1871308"/>
          </a:xfrm>
          <a:prstGeom prst="rect">
            <a:avLst/>
          </a:prstGeom>
        </p:spPr>
      </p:pic>
      <p:pic>
        <p:nvPicPr>
          <p:cNvPr id="6" name="Imagen 5"/>
          <p:cNvPicPr>
            <a:picLocks noChangeAspect="1"/>
          </p:cNvPicPr>
          <p:nvPr/>
        </p:nvPicPr>
        <p:blipFill rotWithShape="1">
          <a:blip r:embed="rId4"/>
          <a:srcRect r="2373" b="16280"/>
          <a:stretch/>
        </p:blipFill>
        <p:spPr>
          <a:xfrm>
            <a:off x="1921914" y="921692"/>
            <a:ext cx="7864255" cy="4134270"/>
          </a:xfrm>
          <a:prstGeom prst="rect">
            <a:avLst/>
          </a:prstGeom>
        </p:spPr>
      </p:pic>
    </p:spTree>
    <p:extLst>
      <p:ext uri="{BB962C8B-B14F-4D97-AF65-F5344CB8AC3E}">
        <p14:creationId xmlns:p14="http://schemas.microsoft.com/office/powerpoint/2010/main" val="8647936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5619751"/>
            <a:ext cx="12192000" cy="1238250"/>
          </a:xfrm>
          <a:prstGeom prst="rect">
            <a:avLst/>
          </a:prstGeom>
        </p:spPr>
      </p:pic>
      <p:pic>
        <p:nvPicPr>
          <p:cNvPr id="2" name="Imagen 1"/>
          <p:cNvPicPr>
            <a:picLocks noChangeAspect="1"/>
          </p:cNvPicPr>
          <p:nvPr/>
        </p:nvPicPr>
        <p:blipFill>
          <a:blip r:embed="rId3"/>
          <a:stretch>
            <a:fillRect/>
          </a:stretch>
        </p:blipFill>
        <p:spPr>
          <a:xfrm rot="807200">
            <a:off x="9241834" y="2323268"/>
            <a:ext cx="1773626" cy="2667608"/>
          </a:xfrm>
          <a:prstGeom prst="rect">
            <a:avLst/>
          </a:prstGeom>
        </p:spPr>
      </p:pic>
      <p:pic>
        <p:nvPicPr>
          <p:cNvPr id="4" name="Imagen 3"/>
          <p:cNvPicPr>
            <a:picLocks noChangeAspect="1"/>
          </p:cNvPicPr>
          <p:nvPr/>
        </p:nvPicPr>
        <p:blipFill>
          <a:blip r:embed="rId3"/>
          <a:stretch>
            <a:fillRect/>
          </a:stretch>
        </p:blipFill>
        <p:spPr>
          <a:xfrm rot="2641523">
            <a:off x="828216" y="267939"/>
            <a:ext cx="1954859" cy="2928097"/>
          </a:xfrm>
          <a:prstGeom prst="rect">
            <a:avLst/>
          </a:prstGeom>
        </p:spPr>
      </p:pic>
      <p:sp>
        <p:nvSpPr>
          <p:cNvPr id="3" name="CuadroTexto 2"/>
          <p:cNvSpPr txBox="1"/>
          <p:nvPr/>
        </p:nvSpPr>
        <p:spPr>
          <a:xfrm>
            <a:off x="3053254" y="1828784"/>
            <a:ext cx="5623035" cy="2123658"/>
          </a:xfrm>
          <a:prstGeom prst="rect">
            <a:avLst/>
          </a:prstGeom>
          <a:noFill/>
        </p:spPr>
        <p:txBody>
          <a:bodyPr wrap="square" rtlCol="0">
            <a:spAutoFit/>
          </a:bodyPr>
          <a:lstStyle/>
          <a:p>
            <a:pPr algn="ctr"/>
            <a:r>
              <a:rPr lang="es-ES" sz="6600" b="1" dirty="0" smtClean="0">
                <a:solidFill>
                  <a:schemeClr val="accent1">
                    <a:lumMod val="75000"/>
                  </a:schemeClr>
                </a:solidFill>
              </a:rPr>
              <a:t>MUCHAS GRACIAS</a:t>
            </a:r>
            <a:endParaRPr lang="es-CR" sz="6600" b="1" dirty="0">
              <a:solidFill>
                <a:schemeClr val="accent1">
                  <a:lumMod val="75000"/>
                </a:schemeClr>
              </a:solidFill>
            </a:endParaRPr>
          </a:p>
        </p:txBody>
      </p:sp>
    </p:spTree>
    <p:extLst>
      <p:ext uri="{BB962C8B-B14F-4D97-AF65-F5344CB8AC3E}">
        <p14:creationId xmlns:p14="http://schemas.microsoft.com/office/powerpoint/2010/main" val="64901712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357</TotalTime>
  <Words>497</Words>
  <Application>Microsoft Office PowerPoint</Application>
  <PresentationFormat>Panorámica</PresentationFormat>
  <Paragraphs>55</Paragraphs>
  <Slides>29</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29</vt:i4>
      </vt:variant>
    </vt:vector>
  </HeadingPairs>
  <TitlesOfParts>
    <vt:vector size="35" baseType="lpstr">
      <vt:lpstr>Arial</vt:lpstr>
      <vt:lpstr>Calibri</vt:lpstr>
      <vt:lpstr>Calibri Light</vt:lpstr>
      <vt:lpstr>Verdana</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Erika Esmeralda Sandoval Quesada</dc:creator>
  <cp:lastModifiedBy>Erika Esmeralda Sandoval Quesada</cp:lastModifiedBy>
  <cp:revision>36</cp:revision>
  <dcterms:created xsi:type="dcterms:W3CDTF">2022-02-15T13:54:27Z</dcterms:created>
  <dcterms:modified xsi:type="dcterms:W3CDTF">2022-06-06T19:26:06Z</dcterms:modified>
</cp:coreProperties>
</file>